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333" r:id="rId3"/>
    <p:sldId id="322" r:id="rId4"/>
    <p:sldId id="266" r:id="rId5"/>
    <p:sldId id="344" r:id="rId6"/>
    <p:sldId id="345" r:id="rId7"/>
    <p:sldId id="324" r:id="rId8"/>
    <p:sldId id="325" r:id="rId9"/>
    <p:sldId id="326" r:id="rId10"/>
    <p:sldId id="327" r:id="rId11"/>
    <p:sldId id="328" r:id="rId12"/>
    <p:sldId id="323" r:id="rId13"/>
    <p:sldId id="329" r:id="rId14"/>
    <p:sldId id="331" r:id="rId15"/>
    <p:sldId id="330" r:id="rId16"/>
    <p:sldId id="321" r:id="rId17"/>
    <p:sldId id="256" r:id="rId18"/>
    <p:sldId id="258" r:id="rId19"/>
    <p:sldId id="320" r:id="rId20"/>
    <p:sldId id="337" r:id="rId21"/>
    <p:sldId id="338" r:id="rId22"/>
    <p:sldId id="339" r:id="rId23"/>
    <p:sldId id="335" r:id="rId24"/>
    <p:sldId id="340" r:id="rId25"/>
    <p:sldId id="341" r:id="rId26"/>
    <p:sldId id="342" r:id="rId27"/>
    <p:sldId id="334" r:id="rId28"/>
    <p:sldId id="343" r:id="rId29"/>
    <p:sldId id="33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1baea5caca42b41" providerId="LiveId" clId="{CA52B7AE-741B-4788-BB38-EB0BC575197B}"/>
    <pc:docChg chg="modSld">
      <pc:chgData name="" userId="91baea5caca42b41" providerId="LiveId" clId="{CA52B7AE-741B-4788-BB38-EB0BC575197B}" dt="2021-08-25T07:36:35.200" v="1"/>
      <pc:docMkLst>
        <pc:docMk/>
      </pc:docMkLst>
      <pc:sldChg chg="modSp">
        <pc:chgData name="" userId="91baea5caca42b41" providerId="LiveId" clId="{CA52B7AE-741B-4788-BB38-EB0BC575197B}" dt="2021-08-25T07:36:35.200" v="1"/>
        <pc:sldMkLst>
          <pc:docMk/>
          <pc:sldMk cId="4270417750" sldId="322"/>
        </pc:sldMkLst>
        <pc:spChg chg="mod">
          <ac:chgData name="" userId="91baea5caca42b41" providerId="LiveId" clId="{CA52B7AE-741B-4788-BB38-EB0BC575197B}" dt="2021-08-25T07:36:35.200" v="1"/>
          <ac:spMkLst>
            <pc:docMk/>
            <pc:sldMk cId="4270417750" sldId="322"/>
            <ac:spMk id="3" creationId="{BCE4BAAD-A02B-D142-AC13-5D64DEB584B6}"/>
          </ac:spMkLst>
        </pc:spChg>
      </pc:sldChg>
    </pc:docChg>
  </pc:docChgLst>
  <pc:docChgLst>
    <pc:chgData name="lenny lv" userId="91baea5caca42b41" providerId="LiveId" clId="{525225E6-DD47-7249-9E31-068DD61785A9}"/>
    <pc:docChg chg="custSel addSld modSld sldOrd">
      <pc:chgData name="lenny lv" userId="91baea5caca42b41" providerId="LiveId" clId="{525225E6-DD47-7249-9E31-068DD61785A9}" dt="2021-11-14T01:43:27.768" v="1505" actId="20577"/>
      <pc:docMkLst>
        <pc:docMk/>
      </pc:docMkLst>
      <pc:sldChg chg="modSp mod">
        <pc:chgData name="lenny lv" userId="91baea5caca42b41" providerId="LiveId" clId="{525225E6-DD47-7249-9E31-068DD61785A9}" dt="2021-11-12T11:14:53.405" v="9" actId="20577"/>
        <pc:sldMkLst>
          <pc:docMk/>
          <pc:sldMk cId="2711112473" sldId="257"/>
        </pc:sldMkLst>
        <pc:spChg chg="mod">
          <ac:chgData name="lenny lv" userId="91baea5caca42b41" providerId="LiveId" clId="{525225E6-DD47-7249-9E31-068DD61785A9}" dt="2021-11-12T11:14:53.405" v="9" actId="20577"/>
          <ac:spMkLst>
            <pc:docMk/>
            <pc:sldMk cId="2711112473" sldId="257"/>
            <ac:spMk id="3" creationId="{D54CD4BD-037A-4283-A558-4C8182448E89}"/>
          </ac:spMkLst>
        </pc:spChg>
      </pc:sldChg>
      <pc:sldChg chg="modSp mod">
        <pc:chgData name="lenny lv" userId="91baea5caca42b41" providerId="LiveId" clId="{525225E6-DD47-7249-9E31-068DD61785A9}" dt="2021-11-12T11:15:47.837" v="39" actId="20577"/>
        <pc:sldMkLst>
          <pc:docMk/>
          <pc:sldMk cId="4270417750" sldId="322"/>
        </pc:sldMkLst>
        <pc:spChg chg="mod">
          <ac:chgData name="lenny lv" userId="91baea5caca42b41" providerId="LiveId" clId="{525225E6-DD47-7249-9E31-068DD61785A9}" dt="2021-11-12T11:15:47.837" v="39" actId="20577"/>
          <ac:spMkLst>
            <pc:docMk/>
            <pc:sldMk cId="4270417750" sldId="322"/>
            <ac:spMk id="3" creationId="{BCE4BAAD-A02B-D142-AC13-5D64DEB584B6}"/>
          </ac:spMkLst>
        </pc:spChg>
      </pc:sldChg>
      <pc:sldChg chg="modSp mod">
        <pc:chgData name="lenny lv" userId="91baea5caca42b41" providerId="LiveId" clId="{525225E6-DD47-7249-9E31-068DD61785A9}" dt="2021-11-13T02:39:04.027" v="950" actId="20577"/>
        <pc:sldMkLst>
          <pc:docMk/>
          <pc:sldMk cId="3250498720" sldId="325"/>
        </pc:sldMkLst>
        <pc:spChg chg="mod">
          <ac:chgData name="lenny lv" userId="91baea5caca42b41" providerId="LiveId" clId="{525225E6-DD47-7249-9E31-068DD61785A9}" dt="2021-11-12T11:28:24.448" v="321" actId="20577"/>
          <ac:spMkLst>
            <pc:docMk/>
            <pc:sldMk cId="3250498720" sldId="325"/>
            <ac:spMk id="2" creationId="{CC467A6C-43B2-794D-9052-7F1BAA5D49E6}"/>
          </ac:spMkLst>
        </pc:spChg>
        <pc:spChg chg="mod">
          <ac:chgData name="lenny lv" userId="91baea5caca42b41" providerId="LiveId" clId="{525225E6-DD47-7249-9E31-068DD61785A9}" dt="2021-11-13T02:39:04.027" v="950" actId="20577"/>
          <ac:spMkLst>
            <pc:docMk/>
            <pc:sldMk cId="3250498720" sldId="325"/>
            <ac:spMk id="3" creationId="{FA0A96F1-AF8C-B545-99E0-4C3EA95C7B11}"/>
          </ac:spMkLst>
        </pc:spChg>
      </pc:sldChg>
      <pc:sldChg chg="modSp mod">
        <pc:chgData name="lenny lv" userId="91baea5caca42b41" providerId="LiveId" clId="{525225E6-DD47-7249-9E31-068DD61785A9}" dt="2021-11-13T02:42:33.098" v="1098" actId="20577"/>
        <pc:sldMkLst>
          <pc:docMk/>
          <pc:sldMk cId="1013719676" sldId="326"/>
        </pc:sldMkLst>
        <pc:spChg chg="mod">
          <ac:chgData name="lenny lv" userId="91baea5caca42b41" providerId="LiveId" clId="{525225E6-DD47-7249-9E31-068DD61785A9}" dt="2021-11-13T02:42:33.098" v="1098" actId="20577"/>
          <ac:spMkLst>
            <pc:docMk/>
            <pc:sldMk cId="1013719676" sldId="326"/>
            <ac:spMk id="3" creationId="{5986DCDB-1800-8A47-BBDB-33EB20BA1305}"/>
          </ac:spMkLst>
        </pc:spChg>
      </pc:sldChg>
      <pc:sldChg chg="modSp mod">
        <pc:chgData name="lenny lv" userId="91baea5caca42b41" providerId="LiveId" clId="{525225E6-DD47-7249-9E31-068DD61785A9}" dt="2021-11-13T02:43:30.935" v="1167" actId="20577"/>
        <pc:sldMkLst>
          <pc:docMk/>
          <pc:sldMk cId="2444556444" sldId="327"/>
        </pc:sldMkLst>
        <pc:spChg chg="mod">
          <ac:chgData name="lenny lv" userId="91baea5caca42b41" providerId="LiveId" clId="{525225E6-DD47-7249-9E31-068DD61785A9}" dt="2021-11-13T02:43:30.935" v="1167" actId="20577"/>
          <ac:spMkLst>
            <pc:docMk/>
            <pc:sldMk cId="2444556444" sldId="327"/>
            <ac:spMk id="3" creationId="{B253E033-EF45-3449-8380-659082F08CB2}"/>
          </ac:spMkLst>
        </pc:spChg>
      </pc:sldChg>
      <pc:sldChg chg="modSp mod">
        <pc:chgData name="lenny lv" userId="91baea5caca42b41" providerId="LiveId" clId="{525225E6-DD47-7249-9E31-068DD61785A9}" dt="2021-11-13T02:44:47.952" v="1276" actId="20577"/>
        <pc:sldMkLst>
          <pc:docMk/>
          <pc:sldMk cId="2247759941" sldId="328"/>
        </pc:sldMkLst>
        <pc:spChg chg="mod">
          <ac:chgData name="lenny lv" userId="91baea5caca42b41" providerId="LiveId" clId="{525225E6-DD47-7249-9E31-068DD61785A9}" dt="2021-11-13T02:44:47.952" v="1276" actId="20577"/>
          <ac:spMkLst>
            <pc:docMk/>
            <pc:sldMk cId="2247759941" sldId="328"/>
            <ac:spMk id="3" creationId="{F385FD5D-2A12-E944-8946-AB7A1DE43767}"/>
          </ac:spMkLst>
        </pc:spChg>
      </pc:sldChg>
      <pc:sldChg chg="modSp mod">
        <pc:chgData name="lenny lv" userId="91baea5caca42b41" providerId="LiveId" clId="{525225E6-DD47-7249-9E31-068DD61785A9}" dt="2021-11-13T02:46:04.462" v="1286" actId="20577"/>
        <pc:sldMkLst>
          <pc:docMk/>
          <pc:sldMk cId="2721937564" sldId="329"/>
        </pc:sldMkLst>
        <pc:spChg chg="mod">
          <ac:chgData name="lenny lv" userId="91baea5caca42b41" providerId="LiveId" clId="{525225E6-DD47-7249-9E31-068DD61785A9}" dt="2021-11-12T11:32:56.406" v="374" actId="20577"/>
          <ac:spMkLst>
            <pc:docMk/>
            <pc:sldMk cId="2721937564" sldId="329"/>
            <ac:spMk id="2" creationId="{8268F858-653F-754A-B5AE-319E8401A6A9}"/>
          </ac:spMkLst>
        </pc:spChg>
        <pc:spChg chg="mod">
          <ac:chgData name="lenny lv" userId="91baea5caca42b41" providerId="LiveId" clId="{525225E6-DD47-7249-9E31-068DD61785A9}" dt="2021-11-13T02:46:04.462" v="1286" actId="20577"/>
          <ac:spMkLst>
            <pc:docMk/>
            <pc:sldMk cId="2721937564" sldId="329"/>
            <ac:spMk id="3" creationId="{F66F7B64-D0FB-F744-A0B8-F03206ECDB08}"/>
          </ac:spMkLst>
        </pc:spChg>
      </pc:sldChg>
      <pc:sldChg chg="modSp mod">
        <pc:chgData name="lenny lv" userId="91baea5caca42b41" providerId="LiveId" clId="{525225E6-DD47-7249-9E31-068DD61785A9}" dt="2021-11-13T02:46:35.309" v="1298" actId="20577"/>
        <pc:sldMkLst>
          <pc:docMk/>
          <pc:sldMk cId="1122233331" sldId="330"/>
        </pc:sldMkLst>
        <pc:spChg chg="mod">
          <ac:chgData name="lenny lv" userId="91baea5caca42b41" providerId="LiveId" clId="{525225E6-DD47-7249-9E31-068DD61785A9}" dt="2021-11-13T02:46:35.309" v="1298" actId="20577"/>
          <ac:spMkLst>
            <pc:docMk/>
            <pc:sldMk cId="1122233331" sldId="330"/>
            <ac:spMk id="2" creationId="{C4AFBD39-A088-FC43-908E-E0436935498E}"/>
          </ac:spMkLst>
        </pc:spChg>
      </pc:sldChg>
      <pc:sldChg chg="modSp mod">
        <pc:chgData name="lenny lv" userId="91baea5caca42b41" providerId="LiveId" clId="{525225E6-DD47-7249-9E31-068DD61785A9}" dt="2021-11-12T11:36:27.880" v="536" actId="20577"/>
        <pc:sldMkLst>
          <pc:docMk/>
          <pc:sldMk cId="3899281363" sldId="331"/>
        </pc:sldMkLst>
        <pc:spChg chg="mod">
          <ac:chgData name="lenny lv" userId="91baea5caca42b41" providerId="LiveId" clId="{525225E6-DD47-7249-9E31-068DD61785A9}" dt="2021-11-12T11:36:27.880" v="536" actId="20577"/>
          <ac:spMkLst>
            <pc:docMk/>
            <pc:sldMk cId="3899281363" sldId="331"/>
            <ac:spMk id="2" creationId="{1B1019A3-7557-E346-B4CA-9F66734C28E4}"/>
          </ac:spMkLst>
        </pc:spChg>
      </pc:sldChg>
      <pc:sldChg chg="modSp mod">
        <pc:chgData name="lenny lv" userId="91baea5caca42b41" providerId="LiveId" clId="{525225E6-DD47-7249-9E31-068DD61785A9}" dt="2021-11-12T11:15:13.091" v="26" actId="20577"/>
        <pc:sldMkLst>
          <pc:docMk/>
          <pc:sldMk cId="3997259197" sldId="333"/>
        </pc:sldMkLst>
        <pc:spChg chg="mod">
          <ac:chgData name="lenny lv" userId="91baea5caca42b41" providerId="LiveId" clId="{525225E6-DD47-7249-9E31-068DD61785A9}" dt="2021-11-12T11:15:13.091" v="26" actId="20577"/>
          <ac:spMkLst>
            <pc:docMk/>
            <pc:sldMk cId="3997259197" sldId="333"/>
            <ac:spMk id="4" creationId="{B8CCEDC4-76DF-FF4A-8354-7CD438298A32}"/>
          </ac:spMkLst>
        </pc:spChg>
      </pc:sldChg>
      <pc:sldChg chg="modSp mod ord">
        <pc:chgData name="lenny lv" userId="91baea5caca42b41" providerId="LiveId" clId="{525225E6-DD47-7249-9E31-068DD61785A9}" dt="2021-11-13T02:47:06.137" v="1305" actId="20577"/>
        <pc:sldMkLst>
          <pc:docMk/>
          <pc:sldMk cId="1238797868" sldId="334"/>
        </pc:sldMkLst>
        <pc:spChg chg="mod">
          <ac:chgData name="lenny lv" userId="91baea5caca42b41" providerId="LiveId" clId="{525225E6-DD47-7249-9E31-068DD61785A9}" dt="2021-11-13T02:47:06.137" v="1305" actId="20577"/>
          <ac:spMkLst>
            <pc:docMk/>
            <pc:sldMk cId="1238797868" sldId="334"/>
            <ac:spMk id="5" creationId="{9159AC4F-7A23-964F-B982-41F9398C4718}"/>
          </ac:spMkLst>
        </pc:spChg>
      </pc:sldChg>
      <pc:sldChg chg="modSp mod">
        <pc:chgData name="lenny lv" userId="91baea5caca42b41" providerId="LiveId" clId="{525225E6-DD47-7249-9E31-068DD61785A9}" dt="2021-11-12T11:38:25.155" v="558" actId="20577"/>
        <pc:sldMkLst>
          <pc:docMk/>
          <pc:sldMk cId="2991786536" sldId="335"/>
        </pc:sldMkLst>
        <pc:spChg chg="mod">
          <ac:chgData name="lenny lv" userId="91baea5caca42b41" providerId="LiveId" clId="{525225E6-DD47-7249-9E31-068DD61785A9}" dt="2021-11-12T11:38:25.155" v="558" actId="20577"/>
          <ac:spMkLst>
            <pc:docMk/>
            <pc:sldMk cId="2991786536" sldId="335"/>
            <ac:spMk id="3" creationId="{EDF5FDC9-906B-0A45-ADE8-BD20F6A5765D}"/>
          </ac:spMkLst>
        </pc:spChg>
      </pc:sldChg>
      <pc:sldChg chg="modSp mod">
        <pc:chgData name="lenny lv" userId="91baea5caca42b41" providerId="LiveId" clId="{525225E6-DD47-7249-9E31-068DD61785A9}" dt="2021-11-13T02:37:11.415" v="890" actId="20577"/>
        <pc:sldMkLst>
          <pc:docMk/>
          <pc:sldMk cId="1496946470" sldId="336"/>
        </pc:sldMkLst>
        <pc:spChg chg="mod">
          <ac:chgData name="lenny lv" userId="91baea5caca42b41" providerId="LiveId" clId="{525225E6-DD47-7249-9E31-068DD61785A9}" dt="2021-11-13T02:37:11.415" v="890" actId="20577"/>
          <ac:spMkLst>
            <pc:docMk/>
            <pc:sldMk cId="1496946470" sldId="336"/>
            <ac:spMk id="3" creationId="{4A276D65-B8C5-D649-966E-A6270EAA5859}"/>
          </ac:spMkLst>
        </pc:spChg>
      </pc:sldChg>
      <pc:sldChg chg="modSp mod">
        <pc:chgData name="lenny lv" userId="91baea5caca42b41" providerId="LiveId" clId="{525225E6-DD47-7249-9E31-068DD61785A9}" dt="2021-11-12T11:44:59.697" v="773" actId="20577"/>
        <pc:sldMkLst>
          <pc:docMk/>
          <pc:sldMk cId="1312058812" sldId="341"/>
        </pc:sldMkLst>
        <pc:spChg chg="mod">
          <ac:chgData name="lenny lv" userId="91baea5caca42b41" providerId="LiveId" clId="{525225E6-DD47-7249-9E31-068DD61785A9}" dt="2021-11-12T11:44:59.697" v="773" actId="20577"/>
          <ac:spMkLst>
            <pc:docMk/>
            <pc:sldMk cId="1312058812" sldId="341"/>
            <ac:spMk id="4" creationId="{6BFBBA60-B99D-4745-B28A-39126DEBADDE}"/>
          </ac:spMkLst>
        </pc:spChg>
      </pc:sldChg>
      <pc:sldChg chg="modSp mod">
        <pc:chgData name="lenny lv" userId="91baea5caca42b41" providerId="LiveId" clId="{525225E6-DD47-7249-9E31-068DD61785A9}" dt="2021-11-14T01:43:27.768" v="1505" actId="20577"/>
        <pc:sldMkLst>
          <pc:docMk/>
          <pc:sldMk cId="43236727" sldId="343"/>
        </pc:sldMkLst>
        <pc:spChg chg="mod">
          <ac:chgData name="lenny lv" userId="91baea5caca42b41" providerId="LiveId" clId="{525225E6-DD47-7249-9E31-068DD61785A9}" dt="2021-11-14T01:43:27.768" v="1505" actId="20577"/>
          <ac:spMkLst>
            <pc:docMk/>
            <pc:sldMk cId="43236727" sldId="343"/>
            <ac:spMk id="5" creationId="{8A100ED5-122D-9F4B-8F00-8421A500AE8C}"/>
          </ac:spMkLst>
        </pc:spChg>
      </pc:sldChg>
      <pc:sldChg chg="addSp modSp new mod modClrScheme chgLayout">
        <pc:chgData name="lenny lv" userId="91baea5caca42b41" providerId="LiveId" clId="{525225E6-DD47-7249-9E31-068DD61785A9}" dt="2021-11-12T11:18:47.780" v="75" actId="1076"/>
        <pc:sldMkLst>
          <pc:docMk/>
          <pc:sldMk cId="2123460041" sldId="344"/>
        </pc:sldMkLst>
        <pc:spChg chg="mod ord">
          <ac:chgData name="lenny lv" userId="91baea5caca42b41" providerId="LiveId" clId="{525225E6-DD47-7249-9E31-068DD61785A9}" dt="2021-11-12T11:18:03.093" v="72" actId="700"/>
          <ac:spMkLst>
            <pc:docMk/>
            <pc:sldMk cId="2123460041" sldId="344"/>
            <ac:spMk id="2" creationId="{80BBA579-C5C2-464E-8D20-EE8A4015CD9B}"/>
          </ac:spMkLst>
        </pc:spChg>
        <pc:spChg chg="add mod ord">
          <ac:chgData name="lenny lv" userId="91baea5caca42b41" providerId="LiveId" clId="{525225E6-DD47-7249-9E31-068DD61785A9}" dt="2021-11-12T11:18:06.195" v="73"/>
          <ac:spMkLst>
            <pc:docMk/>
            <pc:sldMk cId="2123460041" sldId="344"/>
            <ac:spMk id="3" creationId="{09FA833C-DA38-4646-AF77-B20BDFCF4E44}"/>
          </ac:spMkLst>
        </pc:spChg>
        <pc:picChg chg="add mod">
          <ac:chgData name="lenny lv" userId="91baea5caca42b41" providerId="LiveId" clId="{525225E6-DD47-7249-9E31-068DD61785A9}" dt="2021-11-12T11:18:47.780" v="75" actId="1076"/>
          <ac:picMkLst>
            <pc:docMk/>
            <pc:sldMk cId="2123460041" sldId="344"/>
            <ac:picMk id="4" creationId="{C56E8589-DF05-F343-9038-D16DE4B1F771}"/>
          </ac:picMkLst>
        </pc:picChg>
      </pc:sldChg>
      <pc:sldChg chg="modSp new mod">
        <pc:chgData name="lenny lv" userId="91baea5caca42b41" providerId="LiveId" clId="{525225E6-DD47-7249-9E31-068DD61785A9}" dt="2021-11-12T11:25:09.542" v="287" actId="20577"/>
        <pc:sldMkLst>
          <pc:docMk/>
          <pc:sldMk cId="753150738" sldId="345"/>
        </pc:sldMkLst>
        <pc:spChg chg="mod">
          <ac:chgData name="lenny lv" userId="91baea5caca42b41" providerId="LiveId" clId="{525225E6-DD47-7249-9E31-068DD61785A9}" dt="2021-11-12T11:23:39.860" v="159" actId="20577"/>
          <ac:spMkLst>
            <pc:docMk/>
            <pc:sldMk cId="753150738" sldId="345"/>
            <ac:spMk id="2" creationId="{1B464F8D-E8F4-8849-9393-DE8B2477C7D2}"/>
          </ac:spMkLst>
        </pc:spChg>
        <pc:spChg chg="mod">
          <ac:chgData name="lenny lv" userId="91baea5caca42b41" providerId="LiveId" clId="{525225E6-DD47-7249-9E31-068DD61785A9}" dt="2021-11-12T11:25:09.542" v="287" actId="20577"/>
          <ac:spMkLst>
            <pc:docMk/>
            <pc:sldMk cId="753150738" sldId="345"/>
            <ac:spMk id="3" creationId="{1CE7FE99-7E37-A64B-B219-485F89DC8CCC}"/>
          </ac:spMkLst>
        </pc:spChg>
      </pc:sldChg>
    </pc:docChg>
  </pc:docChgLst>
  <pc:docChgLst>
    <pc:chgData name="lenny lv" userId="91baea5caca42b41" providerId="LiveId" clId="{F97F23A5-F256-A444-924F-B8C9CB734DDB}"/>
    <pc:docChg chg="custSel addSld delSld modSld">
      <pc:chgData name="lenny lv" userId="91baea5caca42b41" providerId="LiveId" clId="{F97F23A5-F256-A444-924F-B8C9CB734DDB}" dt="2021-09-03T03:33:20.207" v="665" actId="20577"/>
      <pc:docMkLst>
        <pc:docMk/>
      </pc:docMkLst>
      <pc:sldChg chg="modSp mod">
        <pc:chgData name="lenny lv" userId="91baea5caca42b41" providerId="LiveId" clId="{F97F23A5-F256-A444-924F-B8C9CB734DDB}" dt="2021-09-02T08:28:51.605" v="77" actId="20577"/>
        <pc:sldMkLst>
          <pc:docMk/>
          <pc:sldMk cId="2711112473" sldId="257"/>
        </pc:sldMkLst>
        <pc:spChg chg="mod">
          <ac:chgData name="lenny lv" userId="91baea5caca42b41" providerId="LiveId" clId="{F97F23A5-F256-A444-924F-B8C9CB734DDB}" dt="2021-09-02T08:28:51.605" v="77" actId="20577"/>
          <ac:spMkLst>
            <pc:docMk/>
            <pc:sldMk cId="2711112473" sldId="257"/>
            <ac:spMk id="3" creationId="{D54CD4BD-037A-4283-A558-4C8182448E89}"/>
          </ac:spMkLst>
        </pc:spChg>
      </pc:sldChg>
      <pc:sldChg chg="modSp mod">
        <pc:chgData name="lenny lv" userId="91baea5caca42b41" providerId="LiveId" clId="{F97F23A5-F256-A444-924F-B8C9CB734DDB}" dt="2021-09-02T08:30:19.743" v="127" actId="20577"/>
        <pc:sldMkLst>
          <pc:docMk/>
          <pc:sldMk cId="2721937564" sldId="329"/>
        </pc:sldMkLst>
        <pc:spChg chg="mod">
          <ac:chgData name="lenny lv" userId="91baea5caca42b41" providerId="LiveId" clId="{F97F23A5-F256-A444-924F-B8C9CB734DDB}" dt="2021-09-02T08:30:19.743" v="127" actId="20577"/>
          <ac:spMkLst>
            <pc:docMk/>
            <pc:sldMk cId="2721937564" sldId="329"/>
            <ac:spMk id="3" creationId="{F66F7B64-D0FB-F744-A0B8-F03206ECDB08}"/>
          </ac:spMkLst>
        </pc:spChg>
      </pc:sldChg>
      <pc:sldChg chg="modSp new del mod chgLayout">
        <pc:chgData name="lenny lv" userId="91baea5caca42b41" providerId="LiveId" clId="{F97F23A5-F256-A444-924F-B8C9CB734DDB}" dt="2021-09-02T08:42:37.079" v="429" actId="2696"/>
        <pc:sldMkLst>
          <pc:docMk/>
          <pc:sldMk cId="1584044239" sldId="332"/>
        </pc:sldMkLst>
        <pc:spChg chg="mod ord">
          <ac:chgData name="lenny lv" userId="91baea5caca42b41" providerId="LiveId" clId="{F97F23A5-F256-A444-924F-B8C9CB734DDB}" dt="2021-09-02T08:39:46.873" v="264" actId="700"/>
          <ac:spMkLst>
            <pc:docMk/>
            <pc:sldMk cId="1584044239" sldId="332"/>
            <ac:spMk id="2" creationId="{77D6C95E-62B7-C849-B0EA-057FFBA4D99A}"/>
          </ac:spMkLst>
        </pc:spChg>
        <pc:spChg chg="mod ord">
          <ac:chgData name="lenny lv" userId="91baea5caca42b41" providerId="LiveId" clId="{F97F23A5-F256-A444-924F-B8C9CB734DDB}" dt="2021-09-02T08:39:46.873" v="264" actId="700"/>
          <ac:spMkLst>
            <pc:docMk/>
            <pc:sldMk cId="1584044239" sldId="332"/>
            <ac:spMk id="3" creationId="{398E1A03-C921-444D-8DC5-97461D6BE3BB}"/>
          </ac:spMkLst>
        </pc:spChg>
      </pc:sldChg>
      <pc:sldChg chg="addSp delSp modSp new mod modClrScheme chgLayout">
        <pc:chgData name="lenny lv" userId="91baea5caca42b41" providerId="LiveId" clId="{F97F23A5-F256-A444-924F-B8C9CB734DDB}" dt="2021-09-02T08:29:31.835" v="126" actId="700"/>
        <pc:sldMkLst>
          <pc:docMk/>
          <pc:sldMk cId="3997259197" sldId="333"/>
        </pc:sldMkLst>
        <pc:spChg chg="mod ord">
          <ac:chgData name="lenny lv" userId="91baea5caca42b41" providerId="LiveId" clId="{F97F23A5-F256-A444-924F-B8C9CB734DDB}" dt="2021-09-02T08:29:31.835" v="126" actId="700"/>
          <ac:spMkLst>
            <pc:docMk/>
            <pc:sldMk cId="3997259197" sldId="333"/>
            <ac:spMk id="2" creationId="{1C994B06-DD16-E44B-9D28-5478957AF808}"/>
          </ac:spMkLst>
        </pc:spChg>
        <pc:spChg chg="del mod ord">
          <ac:chgData name="lenny lv" userId="91baea5caca42b41" providerId="LiveId" clId="{F97F23A5-F256-A444-924F-B8C9CB734DDB}" dt="2021-09-02T08:29:31.835" v="126" actId="700"/>
          <ac:spMkLst>
            <pc:docMk/>
            <pc:sldMk cId="3997259197" sldId="333"/>
            <ac:spMk id="3" creationId="{B0F2E6AD-B80C-CC45-893C-01658C791DB4}"/>
          </ac:spMkLst>
        </pc:spChg>
        <pc:spChg chg="add mod ord">
          <ac:chgData name="lenny lv" userId="91baea5caca42b41" providerId="LiveId" clId="{F97F23A5-F256-A444-924F-B8C9CB734DDB}" dt="2021-09-02T08:29:31.835" v="126" actId="700"/>
          <ac:spMkLst>
            <pc:docMk/>
            <pc:sldMk cId="3997259197" sldId="333"/>
            <ac:spMk id="4" creationId="{B8CCEDC4-76DF-FF4A-8354-7CD438298A32}"/>
          </ac:spMkLst>
        </pc:spChg>
      </pc:sldChg>
      <pc:sldChg chg="modSp add">
        <pc:chgData name="lenny lv" userId="91baea5caca42b41" providerId="LiveId" clId="{F97F23A5-F256-A444-924F-B8C9CB734DDB}" dt="2021-09-02T12:10:52.141" v="600" actId="20577"/>
        <pc:sldMkLst>
          <pc:docMk/>
          <pc:sldMk cId="1238797868" sldId="334"/>
        </pc:sldMkLst>
        <pc:spChg chg="mod">
          <ac:chgData name="lenny lv" userId="91baea5caca42b41" providerId="LiveId" clId="{F97F23A5-F256-A444-924F-B8C9CB734DDB}" dt="2021-09-02T12:10:52.141" v="600" actId="20577"/>
          <ac:spMkLst>
            <pc:docMk/>
            <pc:sldMk cId="1238797868" sldId="334"/>
            <ac:spMk id="5" creationId="{9159AC4F-7A23-964F-B982-41F9398C4718}"/>
          </ac:spMkLst>
        </pc:spChg>
      </pc:sldChg>
      <pc:sldChg chg="modSp new mod">
        <pc:chgData name="lenny lv" userId="91baea5caca42b41" providerId="LiveId" clId="{F97F23A5-F256-A444-924F-B8C9CB734DDB}" dt="2021-09-02T12:09:00.356" v="565" actId="20577"/>
        <pc:sldMkLst>
          <pc:docMk/>
          <pc:sldMk cId="2991786536" sldId="335"/>
        </pc:sldMkLst>
        <pc:spChg chg="mod">
          <ac:chgData name="lenny lv" userId="91baea5caca42b41" providerId="LiveId" clId="{F97F23A5-F256-A444-924F-B8C9CB734DDB}" dt="2021-09-02T08:40:04.596" v="286" actId="20577"/>
          <ac:spMkLst>
            <pc:docMk/>
            <pc:sldMk cId="2991786536" sldId="335"/>
            <ac:spMk id="2" creationId="{554B3DAC-E273-1B4E-BDDE-6AC199BD7E13}"/>
          </ac:spMkLst>
        </pc:spChg>
        <pc:spChg chg="mod">
          <ac:chgData name="lenny lv" userId="91baea5caca42b41" providerId="LiveId" clId="{F97F23A5-F256-A444-924F-B8C9CB734DDB}" dt="2021-09-02T12:09:00.356" v="565" actId="20577"/>
          <ac:spMkLst>
            <pc:docMk/>
            <pc:sldMk cId="2991786536" sldId="335"/>
            <ac:spMk id="3" creationId="{EDF5FDC9-906B-0A45-ADE8-BD20F6A5765D}"/>
          </ac:spMkLst>
        </pc:spChg>
      </pc:sldChg>
      <pc:sldChg chg="modSp new mod">
        <pc:chgData name="lenny lv" userId="91baea5caca42b41" providerId="LiveId" clId="{F97F23A5-F256-A444-924F-B8C9CB734DDB}" dt="2021-09-03T03:33:20.207" v="665" actId="20577"/>
        <pc:sldMkLst>
          <pc:docMk/>
          <pc:sldMk cId="1496946470" sldId="336"/>
        </pc:sldMkLst>
        <pc:spChg chg="mod">
          <ac:chgData name="lenny lv" userId="91baea5caca42b41" providerId="LiveId" clId="{F97F23A5-F256-A444-924F-B8C9CB734DDB}" dt="2021-09-02T08:53:14.372" v="503" actId="20577"/>
          <ac:spMkLst>
            <pc:docMk/>
            <pc:sldMk cId="1496946470" sldId="336"/>
            <ac:spMk id="2" creationId="{05E416EB-A4AA-E746-93D3-7E48FE26553A}"/>
          </ac:spMkLst>
        </pc:spChg>
        <pc:spChg chg="mod">
          <ac:chgData name="lenny lv" userId="91baea5caca42b41" providerId="LiveId" clId="{F97F23A5-F256-A444-924F-B8C9CB734DDB}" dt="2021-09-03T03:33:20.207" v="665" actId="20577"/>
          <ac:spMkLst>
            <pc:docMk/>
            <pc:sldMk cId="1496946470" sldId="336"/>
            <ac:spMk id="3" creationId="{4A276D65-B8C5-D649-966E-A6270EAA5859}"/>
          </ac:spMkLst>
        </pc:spChg>
      </pc:sldChg>
      <pc:sldChg chg="add">
        <pc:chgData name="lenny lv" userId="91baea5caca42b41" providerId="LiveId" clId="{F97F23A5-F256-A444-924F-B8C9CB734DDB}" dt="2021-09-02T09:53:38.225" v="543"/>
        <pc:sldMkLst>
          <pc:docMk/>
          <pc:sldMk cId="2719788372" sldId="337"/>
        </pc:sldMkLst>
      </pc:sldChg>
      <pc:sldChg chg="add">
        <pc:chgData name="lenny lv" userId="91baea5caca42b41" providerId="LiveId" clId="{F97F23A5-F256-A444-924F-B8C9CB734DDB}" dt="2021-09-02T09:53:38.225" v="543"/>
        <pc:sldMkLst>
          <pc:docMk/>
          <pc:sldMk cId="2293283737" sldId="338"/>
        </pc:sldMkLst>
      </pc:sldChg>
      <pc:sldChg chg="add">
        <pc:chgData name="lenny lv" userId="91baea5caca42b41" providerId="LiveId" clId="{F97F23A5-F256-A444-924F-B8C9CB734DDB}" dt="2021-09-02T09:53:38.225" v="543"/>
        <pc:sldMkLst>
          <pc:docMk/>
          <pc:sldMk cId="1328279439" sldId="339"/>
        </pc:sldMkLst>
      </pc:sldChg>
      <pc:sldChg chg="add">
        <pc:chgData name="lenny lv" userId="91baea5caca42b41" providerId="LiveId" clId="{F97F23A5-F256-A444-924F-B8C9CB734DDB}" dt="2021-09-02T09:56:08.174" v="544"/>
        <pc:sldMkLst>
          <pc:docMk/>
          <pc:sldMk cId="3577242093" sldId="340"/>
        </pc:sldMkLst>
      </pc:sldChg>
      <pc:sldChg chg="add">
        <pc:chgData name="lenny lv" userId="91baea5caca42b41" providerId="LiveId" clId="{F97F23A5-F256-A444-924F-B8C9CB734DDB}" dt="2021-09-02T09:57:51.671" v="545"/>
        <pc:sldMkLst>
          <pc:docMk/>
          <pc:sldMk cId="1312058812" sldId="341"/>
        </pc:sldMkLst>
      </pc:sldChg>
      <pc:sldChg chg="add">
        <pc:chgData name="lenny lv" userId="91baea5caca42b41" providerId="LiveId" clId="{F97F23A5-F256-A444-924F-B8C9CB734DDB}" dt="2021-09-02T09:57:51.671" v="545"/>
        <pc:sldMkLst>
          <pc:docMk/>
          <pc:sldMk cId="1007632932" sldId="342"/>
        </pc:sldMkLst>
      </pc:sldChg>
      <pc:sldChg chg="add">
        <pc:chgData name="lenny lv" userId="91baea5caca42b41" providerId="LiveId" clId="{F97F23A5-F256-A444-924F-B8C9CB734DDB}" dt="2021-09-02T09:57:51.671" v="545"/>
        <pc:sldMkLst>
          <pc:docMk/>
          <pc:sldMk cId="43236727" sldId="343"/>
        </pc:sldMkLst>
      </pc:sldChg>
    </pc:docChg>
  </pc:docChgLst>
  <pc:docChgLst>
    <pc:chgData name="lenny lv" userId="91baea5caca42b41" providerId="LiveId" clId="{989371EF-8AA0-364F-ADD5-D53DB3E5F109}"/>
    <pc:docChg chg="addSld modSld">
      <pc:chgData name="lenny lv" userId="91baea5caca42b41" providerId="LiveId" clId="{989371EF-8AA0-364F-ADD5-D53DB3E5F109}" dt="2021-08-06T02:22:44.574" v="33" actId="20577"/>
      <pc:docMkLst>
        <pc:docMk/>
      </pc:docMkLst>
      <pc:sldChg chg="modSp mod">
        <pc:chgData name="lenny lv" userId="91baea5caca42b41" providerId="LiveId" clId="{989371EF-8AA0-364F-ADD5-D53DB3E5F109}" dt="2021-08-06T02:22:44.574" v="33" actId="20577"/>
        <pc:sldMkLst>
          <pc:docMk/>
          <pc:sldMk cId="2711112473" sldId="257"/>
        </pc:sldMkLst>
        <pc:spChg chg="mod">
          <ac:chgData name="lenny lv" userId="91baea5caca42b41" providerId="LiveId" clId="{989371EF-8AA0-364F-ADD5-D53DB3E5F109}" dt="2021-08-06T02:22:44.574" v="33" actId="20577"/>
          <ac:spMkLst>
            <pc:docMk/>
            <pc:sldMk cId="2711112473" sldId="257"/>
            <ac:spMk id="3" creationId="{D54CD4BD-037A-4283-A558-4C8182448E89}"/>
          </ac:spMkLst>
        </pc:spChg>
      </pc:sldChg>
      <pc:sldChg chg="add">
        <pc:chgData name="lenny lv" userId="91baea5caca42b41" providerId="LiveId" clId="{989371EF-8AA0-364F-ADD5-D53DB3E5F109}" dt="2021-08-04T02:49:43.482" v="32"/>
        <pc:sldMkLst>
          <pc:docMk/>
          <pc:sldMk cId="3508096087" sldId="266"/>
        </pc:sldMkLst>
      </pc:sldChg>
      <pc:sldChg chg="modSp mod">
        <pc:chgData name="lenny lv" userId="91baea5caca42b41" providerId="LiveId" clId="{989371EF-8AA0-364F-ADD5-D53DB3E5F109}" dt="2021-08-04T02:35:28.668" v="28" actId="20577"/>
        <pc:sldMkLst>
          <pc:docMk/>
          <pc:sldMk cId="4270417750" sldId="322"/>
        </pc:sldMkLst>
        <pc:spChg chg="mod">
          <ac:chgData name="lenny lv" userId="91baea5caca42b41" providerId="LiveId" clId="{989371EF-8AA0-364F-ADD5-D53DB3E5F109}" dt="2021-08-04T02:35:28.668" v="28" actId="20577"/>
          <ac:spMkLst>
            <pc:docMk/>
            <pc:sldMk cId="4270417750" sldId="322"/>
            <ac:spMk id="3" creationId="{BCE4BAAD-A02B-D142-AC13-5D64DEB584B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05865-75BF-4E16-8488-AE657D9955BE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D3625-2543-4BD9-8756-AB8DE8A41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8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65E96-5A32-45FD-A517-65B1EC4B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116096-A4FA-4F84-9CEF-FCACC2A01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D8137-3C08-4E23-A5B2-73540B78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2665F-AA57-465E-9390-3915E51E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835C29-6455-4674-8A28-D6F88BF6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00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29927-D606-4A52-B54B-97E011EF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33F603-1F85-4BDB-A1D7-40F547A2E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66904E-C5F8-4177-8F62-3D6DECBC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F316DD-1318-4F04-BAC4-394CFA25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00B14-81ED-41B3-B842-E777BBD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D66A87-E264-4110-B0F6-D5BAC0435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1EA2B0-8F33-469D-8872-2D3A95FF0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53BCF9-759A-4E7E-9117-F2B97400F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426E49-2E36-4BCE-B7A3-71478F61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2B4116-B1FE-4104-A137-FE4C49D5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42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B968C-BF6B-4F32-8C47-BEC144DA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D2381-B954-4861-B846-88E84502E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0F0EF-4231-4561-9C45-1F008DD8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38526-DA0F-408A-8BFD-EC5201F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DAD8E-A3CB-4430-9979-79152692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5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BAC7C-4A2F-43D0-8E3C-DB25C4A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A360AB-340C-4666-A5DD-DAB3B98B4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3E59C8-8358-468C-9DFE-FCD7E098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60B980-2122-493E-B601-492D8AC8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2A2AE-344E-4DEB-8C93-09D30CE4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23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E7AFE-AC99-4B08-9D02-8C073697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802EC4-7459-4B41-8F5E-80972BD58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B5FA3D-6502-438B-BA17-D0F4E9954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426FD9-10D0-4F65-A16A-ADAFAB42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532CB9-F7C7-47F1-993D-177839D9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9DB8FE-32DB-4674-83CD-67D4557C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0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45734-0C15-4D85-B276-EB88763D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4E1D25-7C19-46AF-A48A-0604ED7BF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54E5C4-E59D-4336-8991-2F8E20E4D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082800-8233-4C82-A2C6-8D8054840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E424B6-005F-4649-944E-8F9A9D04C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38FB98-110F-409D-B1FF-071BEAAF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9E193B-AB92-4F0E-AF60-C22D5E17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A727DF-4BB7-4B25-8B82-D87FC447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42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3FE57-C7AA-407D-B762-1ED7F832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676022-D095-480F-A3E5-667D6AD6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167EF0-1E1C-4EFE-B9EE-92B2116D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FDA084-B9F2-4F27-998F-DB1647FE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3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6B6F9F-848B-4718-8446-0D0581C1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B065F9-A7BB-4892-B030-437EAB04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5240ED-A1C4-4890-88C2-0AFBB623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0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08EF7-CCB2-4180-8334-4AAA33E5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5C50A1-38BC-493D-A7BA-7749CDE86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F7E9EA-E909-440A-81D3-99C202745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67F323-BD45-4425-A16F-8199C2D9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C0874D-F5FE-470A-AEF6-6D19DE27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6BC27-643B-42BF-B1DB-35C1AE1E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0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22127-7AD6-4C4D-8400-1A1E63A6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C9A8E6-02F0-45BC-8806-30B151399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ACCB5B-1381-4B60-B415-EF766E7DD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819340-3FEF-4CC2-A93B-7F3D86C6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D2DC14-004C-42C8-9727-31FCB3B6B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6B2B22-CF2D-4A86-A297-8F0A9EA5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8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2AB122-2BAA-4958-8D3A-35F0C40B3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E1AA23-5DCD-4E61-990C-3CE20669D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FBF27-9B5E-4FFC-9F10-FCCC30BCD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3EE27-F82A-4540-B607-8E3365033FEB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A2B5E-2D98-4565-A22D-DEBFDE754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3387AB-FB5F-44DD-8933-8C89104F6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72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E0E56-AEA9-45EB-B4A0-22D78572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 of this course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CD4BD-037A-4283-A558-4C818244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is CS ?</a:t>
            </a:r>
          </a:p>
          <a:p>
            <a:pPr lvl="1"/>
            <a:r>
              <a:rPr lang="en-US" altLang="zh-CN" dirty="0" err="1"/>
              <a:t>Lect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what is computer</a:t>
            </a:r>
          </a:p>
          <a:p>
            <a:pPr lvl="1"/>
            <a:r>
              <a:rPr lang="en-US" altLang="zh-CN" dirty="0" err="1"/>
              <a:t>Lect</a:t>
            </a:r>
            <a:r>
              <a:rPr lang="en-US" altLang="zh-CN" dirty="0"/>
              <a:t> 2: how is computer system working</a:t>
            </a:r>
          </a:p>
          <a:p>
            <a:pPr lvl="1"/>
            <a:r>
              <a:rPr lang="en-US" altLang="zh-CN" dirty="0" err="1"/>
              <a:t>Lect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TM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vs NP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Lect</a:t>
            </a:r>
            <a:r>
              <a:rPr lang="en-US" altLang="zh-CN" dirty="0">
                <a:solidFill>
                  <a:srgbClr val="FF0000"/>
                </a:solidFill>
              </a:rPr>
              <a:t> 4: computational thinking &amp; algorithm</a:t>
            </a:r>
          </a:p>
          <a:p>
            <a:r>
              <a:rPr lang="en-US" altLang="zh-CN" dirty="0"/>
              <a:t>Why is CS so hot ?</a:t>
            </a:r>
          </a:p>
          <a:p>
            <a:r>
              <a:rPr lang="en-US" altLang="zh-CN" dirty="0"/>
              <a:t>How to learn CS ?</a:t>
            </a:r>
          </a:p>
        </p:txBody>
      </p:sp>
    </p:spTree>
    <p:extLst>
      <p:ext uri="{BB962C8B-B14F-4D97-AF65-F5344CB8AC3E}">
        <p14:creationId xmlns:p14="http://schemas.microsoft.com/office/powerpoint/2010/main" val="271111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878E9-A215-2F44-A6C6-200D60AD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cap="all" dirty="0"/>
              <a:t>3</a:t>
            </a:r>
            <a:r>
              <a:rPr lang="zh-CN" altLang="en-US" b="1" cap="all" dirty="0"/>
              <a:t>、</a:t>
            </a:r>
            <a:r>
              <a:rPr lang="en" altLang="zh-CN" b="1" cap="all" dirty="0"/>
              <a:t>COMPUTE</a:t>
            </a:r>
            <a:r>
              <a:rPr lang="zh-CN" altLang="en-US" b="1" cap="all" dirty="0"/>
              <a:t> </a:t>
            </a:r>
            <a:r>
              <a:rPr lang="en" altLang="zh-CN" b="1" cap="all" dirty="0"/>
              <a:t>ANSWERS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3E033-EF45-3449-8380-659082F08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Turn the abstract question into an abstract answer using the power of computation, usually with computers. Identify and resolve operational issues during the computation.</a:t>
            </a:r>
          </a:p>
          <a:p>
            <a:r>
              <a:rPr lang="en" altLang="zh-CN" dirty="0"/>
              <a:t>For 1D random walk problem:</a:t>
            </a:r>
          </a:p>
          <a:p>
            <a:pPr lvl="1"/>
            <a:r>
              <a:rPr lang="en" altLang="zh-CN" dirty="0"/>
              <a:t>programming correctly and elegantly</a:t>
            </a:r>
          </a:p>
          <a:p>
            <a:pPr lvl="1"/>
            <a:r>
              <a:rPr lang="en" altLang="zh-CN" dirty="0"/>
              <a:t>Run code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556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A1C46-710C-AD47-9B40-90CCD821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cap="all" dirty="0"/>
              <a:t>4</a:t>
            </a:r>
            <a:r>
              <a:rPr lang="zh-CN" altLang="en-US" b="1" cap="all" dirty="0"/>
              <a:t>、</a:t>
            </a:r>
            <a:r>
              <a:rPr lang="en" altLang="zh-CN" b="1" cap="all" dirty="0"/>
              <a:t>INTERPRET</a:t>
            </a:r>
            <a:r>
              <a:rPr lang="zh-CN" altLang="en-US" b="1" cap="all" dirty="0"/>
              <a:t> </a:t>
            </a:r>
            <a:r>
              <a:rPr lang="en" altLang="zh-CN" b="1" cap="all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5FD5D-2A12-E944-8946-AB7A1DE43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Take the abstract answer and interpret the results, recontextualizing them in the scope of your original questions and skeptically verifying them. Take another turn to fix or refine, if need.</a:t>
            </a:r>
          </a:p>
          <a:p>
            <a:r>
              <a:rPr lang="en" altLang="zh-CN" dirty="0"/>
              <a:t>For 1D random walk problem, find other independent evidence to verify your answer.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75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D5C9B-686A-CD47-9A11-28D38940B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/>
              <a:t>The characteristics of computational thinking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395A8-4CD7-5C42-A4C1-0506E8114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" altLang="zh-CN" dirty="0"/>
              <a:t>Decomposing</a:t>
            </a:r>
          </a:p>
          <a:p>
            <a:pPr fontAlgn="base"/>
            <a:r>
              <a:rPr lang="en" altLang="zh-CN" dirty="0"/>
              <a:t>Knowing how to recognize patterns</a:t>
            </a:r>
          </a:p>
          <a:p>
            <a:pPr fontAlgn="base"/>
            <a:r>
              <a:rPr lang="en" altLang="zh-CN" dirty="0"/>
              <a:t>Abstract thinking</a:t>
            </a:r>
          </a:p>
          <a:p>
            <a:pPr fontAlgn="base"/>
            <a:r>
              <a:rPr lang="en" altLang="zh-CN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14995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8F858-653F-754A-B5AE-319E8401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Computational thinking and computing technology.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F7B64-D0FB-F744-A0B8-F03206ECD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Computational thinking is seeds (</a:t>
            </a:r>
            <a:r>
              <a:rPr kumimoji="1" lang="zh-CN" altLang="en-US" dirty="0"/>
              <a:t>世界观方法论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Computing foundations are soil</a:t>
            </a:r>
            <a:r>
              <a:rPr kumimoji="1" lang="zh-CN" altLang="en-US" dirty="0"/>
              <a:t> （环境）</a:t>
            </a:r>
            <a:endParaRPr kumimoji="1" lang="en-US" altLang="zh-CN" dirty="0"/>
          </a:p>
          <a:p>
            <a:r>
              <a:rPr kumimoji="1" lang="en-US" altLang="zh-CN" dirty="0"/>
              <a:t>Computing technologies are water &amp; fertilizer</a:t>
            </a:r>
            <a:r>
              <a:rPr kumimoji="1" lang="zh-CN" altLang="en-US" dirty="0"/>
              <a:t> （解决问题的工具）</a:t>
            </a:r>
            <a:endParaRPr kumimoji="1" lang="en-US" altLang="zh-CN" dirty="0"/>
          </a:p>
          <a:p>
            <a:r>
              <a:rPr kumimoji="1" lang="en-US" altLang="zh-CN" dirty="0"/>
              <a:t>Fruits </a:t>
            </a:r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937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019A3-7557-E346-B4CA-9F66734C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Computational thinking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is and is not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54A979-55A3-AD42-88E7-425488EA4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Conceptualizing, not programming</a:t>
            </a:r>
          </a:p>
          <a:p>
            <a:r>
              <a:rPr kumimoji="1" lang="en-US" altLang="zh-CN" dirty="0"/>
              <a:t>Fundamental, not rote skill</a:t>
            </a:r>
          </a:p>
          <a:p>
            <a:r>
              <a:rPr kumimoji="1" lang="en-US" altLang="zh-CN" dirty="0"/>
              <a:t>A way that humans, not computers, thinking</a:t>
            </a:r>
          </a:p>
          <a:p>
            <a:r>
              <a:rPr kumimoji="1" lang="en-US" altLang="zh-CN" dirty="0"/>
              <a:t>Complements and combines mathematical and engineering thinking</a:t>
            </a:r>
          </a:p>
          <a:p>
            <a:r>
              <a:rPr kumimoji="1" lang="en-US" altLang="zh-CN" dirty="0"/>
              <a:t>Ideas, </a:t>
            </a:r>
            <a:r>
              <a:rPr kumimoji="1" lang="en-US" altLang="zh-CN"/>
              <a:t>not artifacts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28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FBD39-A088-FC43-908E-E0436935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Rephrase computational thinking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03126B-65D5-534D-9545-189CB7BE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Logical thinking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Algorithmic thinking</a:t>
            </a:r>
          </a:p>
          <a:p>
            <a:r>
              <a:rPr kumimoji="1" lang="en-US" altLang="zh-CN" dirty="0"/>
              <a:t>Efficiency thinking</a:t>
            </a:r>
          </a:p>
          <a:p>
            <a:r>
              <a:rPr kumimoji="1" lang="en-US" altLang="zh-CN" dirty="0"/>
              <a:t>Scientific thinking</a:t>
            </a:r>
          </a:p>
          <a:p>
            <a:r>
              <a:rPr kumimoji="1" lang="en-US" altLang="zh-CN" dirty="0"/>
              <a:t>Innovative thinking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23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EB49C-4251-4113-AD4D-9E1ED109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algorithm?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14349D-6A48-48F7-BFC9-6E6113E0E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“A </a:t>
            </a:r>
            <a:r>
              <a:rPr lang="en-US" altLang="zh-CN" dirty="0">
                <a:solidFill>
                  <a:srgbClr val="FF0000"/>
                </a:solidFill>
              </a:rPr>
              <a:t>finite</a:t>
            </a:r>
            <a:r>
              <a:rPr lang="en-US" altLang="zh-CN" dirty="0"/>
              <a:t> set of rules that gives </a:t>
            </a:r>
            <a:r>
              <a:rPr lang="en-US" altLang="zh-CN" dirty="0">
                <a:solidFill>
                  <a:srgbClr val="FF0000"/>
                </a:solidFill>
              </a:rPr>
              <a:t>a sequence of</a:t>
            </a:r>
            <a:r>
              <a:rPr lang="en-US" altLang="zh-CN" dirty="0"/>
              <a:t> operations for solving a </a:t>
            </a:r>
            <a:r>
              <a:rPr lang="en-US" altLang="zh-CN" dirty="0">
                <a:solidFill>
                  <a:srgbClr val="FF0000"/>
                </a:solidFill>
              </a:rPr>
              <a:t>specific type </a:t>
            </a:r>
            <a:r>
              <a:rPr lang="en-US" altLang="zh-CN" dirty="0"/>
              <a:t>of problem.”  -- Knuth 3</a:t>
            </a:r>
            <a:r>
              <a:rPr lang="en-US" altLang="zh-CN" baseline="30000" dirty="0"/>
              <a:t>rd</a:t>
            </a:r>
            <a:r>
              <a:rPr lang="en-US" altLang="zh-CN" dirty="0"/>
              <a:t>ed, 1998</a:t>
            </a:r>
          </a:p>
          <a:p>
            <a:pPr lvl="1"/>
            <a:r>
              <a:rPr lang="en-US" altLang="zh-CN" dirty="0"/>
              <a:t>Not too long</a:t>
            </a:r>
          </a:p>
          <a:p>
            <a:pPr lvl="1"/>
            <a:r>
              <a:rPr lang="en-US" altLang="zh-CN" dirty="0"/>
              <a:t>Step by step</a:t>
            </a:r>
          </a:p>
          <a:p>
            <a:pPr lvl="1"/>
            <a:r>
              <a:rPr lang="en-US" altLang="zh-CN" dirty="0"/>
              <a:t>Not for too general problems</a:t>
            </a:r>
          </a:p>
          <a:p>
            <a:pPr lvl="1"/>
            <a:r>
              <a:rPr lang="en-US" altLang="zh-CN" dirty="0"/>
              <a:t>Not for a single problem</a:t>
            </a:r>
          </a:p>
          <a:p>
            <a:pPr lvl="1"/>
            <a:r>
              <a:rPr lang="en-US" altLang="zh-CN" dirty="0"/>
              <a:t>Performed on computer (default)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143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11B8C4-23F9-4FC7-A253-934A2FCB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algorithm: important features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AFCF33-9697-42EB-A542-221EBE4F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</a:t>
            </a:r>
          </a:p>
          <a:p>
            <a:r>
              <a:rPr lang="en-US" altLang="zh-CN" dirty="0"/>
              <a:t>Output</a:t>
            </a:r>
          </a:p>
          <a:p>
            <a:r>
              <a:rPr lang="en-US" altLang="zh-CN" dirty="0"/>
              <a:t>Finiteness</a:t>
            </a:r>
          </a:p>
          <a:p>
            <a:r>
              <a:rPr lang="en-US" altLang="zh-CN" dirty="0"/>
              <a:t>Definiteness</a:t>
            </a:r>
          </a:p>
          <a:p>
            <a:r>
              <a:rPr lang="en-US" altLang="zh-CN" dirty="0"/>
              <a:t>Effectiveness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950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3235C-66AA-404F-AD4A-99A41295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 and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8A62A-19F3-45F8-B5FD-8FAF68862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One important part of CS is about art of algorithms</a:t>
            </a:r>
          </a:p>
          <a:p>
            <a:r>
              <a:rPr lang="en-US" altLang="zh-CN" dirty="0"/>
              <a:t>The art of computer programming  -- Knuth’s famous book title</a:t>
            </a:r>
          </a:p>
          <a:p>
            <a:pPr lvl="1"/>
            <a:r>
              <a:rPr lang="en-US" altLang="zh-CN" dirty="0"/>
              <a:t>Design elegant algorithms</a:t>
            </a:r>
          </a:p>
          <a:p>
            <a:pPr lvl="1"/>
            <a:r>
              <a:rPr lang="en-US" altLang="zh-CN" dirty="0"/>
              <a:t>Make them run efficiently and fast on computer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079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033BD-A4E8-414B-BDE2-72A926EA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evaluate an algorithm?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04034-E8DB-4647-814E-AB8D6FC6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Correctness</a:t>
            </a:r>
          </a:p>
          <a:p>
            <a:r>
              <a:rPr kumimoji="1" lang="en-US" altLang="zh-CN" dirty="0"/>
              <a:t>Efficiency</a:t>
            </a:r>
          </a:p>
          <a:p>
            <a:pPr lvl="1"/>
            <a:r>
              <a:rPr kumimoji="1" lang="en-US" altLang="zh-CN" dirty="0"/>
              <a:t>Space</a:t>
            </a:r>
          </a:p>
          <a:p>
            <a:pPr lvl="1"/>
            <a:r>
              <a:rPr kumimoji="1" lang="en-US" altLang="zh-CN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06370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94B06-DD16-E44B-9D28-5478957AF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4: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computational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thinking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8CCEDC4-76DF-FF4A-8354-7CD438298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qiang@suda.edu.cn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25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49BC9-A1E8-9D49-A31A-23219A9E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Reasons to analyze algorithms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15BA1-263B-DA4F-803C-AA705D976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Predict performance</a:t>
            </a:r>
          </a:p>
          <a:p>
            <a:r>
              <a:rPr kumimoji="1" lang="en-US" altLang="zh-CN" dirty="0"/>
              <a:t>Compare algorithms</a:t>
            </a:r>
          </a:p>
          <a:p>
            <a:r>
              <a:rPr kumimoji="1" lang="en-US" altLang="zh-CN" dirty="0"/>
              <a:t>Provide guarantees</a:t>
            </a:r>
          </a:p>
          <a:p>
            <a:r>
              <a:rPr kumimoji="1" lang="en-US" altLang="zh-CN" dirty="0"/>
              <a:t>Understand theoretical basis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Primary practical reason: </a:t>
            </a:r>
            <a:r>
              <a:rPr kumimoji="1" lang="en-US" altLang="zh-CN" dirty="0"/>
              <a:t>avoid performance bugs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788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336A6-EA12-7048-8D62-2CC8660A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algorithmic successes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353290A-FB1F-7840-B637-A497E4476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683" y="1690688"/>
                <a:ext cx="9783600" cy="4351338"/>
              </a:xfrm>
            </p:spPr>
            <p:txBody>
              <a:bodyPr/>
              <a:lstStyle/>
              <a:p>
                <a:r>
                  <a:rPr lang="en-US" altLang="zh-CN" dirty="0"/>
                  <a:t>Discrete Fourier transform. </a:t>
                </a:r>
              </a:p>
              <a:p>
                <a:pPr lvl="1"/>
                <a:r>
                  <a:rPr lang="en-US" altLang="zh-CN" dirty="0"/>
                  <a:t>Break down waveform of N samples into periodic components.</a:t>
                </a:r>
              </a:p>
              <a:p>
                <a:pPr lvl="1"/>
                <a:r>
                  <a:rPr lang="en-US" altLang="zh-CN" dirty="0"/>
                  <a:t>Applications: DVD, JPEG, MRI, astrophysics, …. </a:t>
                </a:r>
              </a:p>
              <a:p>
                <a:pPr lvl="1"/>
                <a:r>
                  <a:rPr lang="en-US" altLang="zh-CN" dirty="0"/>
                  <a:t>Brute force: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baseline="30000" dirty="0"/>
                  <a:t> </a:t>
                </a:r>
                <a:r>
                  <a:rPr lang="en-US" altLang="zh-CN" dirty="0"/>
                  <a:t>steps. </a:t>
                </a:r>
              </a:p>
              <a:p>
                <a:pPr lvl="1"/>
                <a:r>
                  <a:rPr lang="en-US" altLang="zh-CN" dirty="0"/>
                  <a:t>FFT algorithm: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𝑁𝑙𝑜𝑔𝑁</m:t>
                    </m:r>
                  </m:oMath>
                </a14:m>
                <a:r>
                  <a:rPr lang="en-US" altLang="zh-CN" dirty="0"/>
                  <a:t> steps, enables new technology.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353290A-FB1F-7840-B637-A497E4476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683" y="1690688"/>
                <a:ext cx="9783600" cy="4351338"/>
              </a:xfrm>
              <a:blipFill>
                <a:blip r:embed="rId2"/>
                <a:stretch>
                  <a:fillRect l="-1038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375B3C6F-B446-7446-83BB-67F2EF785552}"/>
              </a:ext>
            </a:extLst>
          </p:cNvPr>
          <p:cNvSpPr/>
          <p:nvPr/>
        </p:nvSpPr>
        <p:spPr>
          <a:xfrm>
            <a:off x="10096283" y="2896860"/>
            <a:ext cx="1840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Friedrich Gauss </a:t>
            </a:r>
          </a:p>
          <a:p>
            <a:pPr algn="ctr"/>
            <a:r>
              <a:rPr lang="en-US" altLang="zh-CN" b="1" dirty="0"/>
              <a:t>1805</a:t>
            </a:r>
            <a:endParaRPr lang="zh-CN" altLang="en-US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FCC334-A12C-7F43-B569-0F85D797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176" y="1119755"/>
            <a:ext cx="1275693" cy="16368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472CB4-D0FA-AE42-9E52-E1DB64530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00" y="3819825"/>
            <a:ext cx="2731646" cy="2864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689C64-2CA9-DE4C-9E59-EBFA0D94F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222" y="5009535"/>
            <a:ext cx="1798145" cy="1499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ABDF99-C693-E24A-ACF0-653D4A5B9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319" y="4676215"/>
            <a:ext cx="1974317" cy="19743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016460-6E96-D442-98FD-96DD14557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2332" y="4316360"/>
            <a:ext cx="2334172" cy="233417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BA4D67E-58EE-F74F-AA0A-655AEA8D50F5}"/>
              </a:ext>
            </a:extLst>
          </p:cNvPr>
          <p:cNvSpPr/>
          <p:nvPr/>
        </p:nvSpPr>
        <p:spPr>
          <a:xfrm>
            <a:off x="9154510" y="4235671"/>
            <a:ext cx="941773" cy="3678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283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5DB4C-F29D-F643-806E-E56497DB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challenge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75FC5-D7DF-4A41-A284-CB50D54E3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Q. Will my program be able to solve a large practical input?</a:t>
            </a:r>
            <a:endParaRPr kumimoji="1" lang="zh-CN" altLang="en-US"/>
          </a:p>
        </p:txBody>
      </p:sp>
      <p:sp>
        <p:nvSpPr>
          <p:cNvPr id="4" name="椭圆形标注 3">
            <a:extLst>
              <a:ext uri="{FF2B5EF4-FFF2-40B4-BE49-F238E27FC236}">
                <a16:creationId xmlns:a16="http://schemas.microsoft.com/office/drawing/2014/main" id="{7FA66557-B90A-6D40-8AC8-900263B8EA8A}"/>
              </a:ext>
            </a:extLst>
          </p:cNvPr>
          <p:cNvSpPr/>
          <p:nvPr/>
        </p:nvSpPr>
        <p:spPr>
          <a:xfrm>
            <a:off x="6579519" y="2862937"/>
            <a:ext cx="4796763" cy="945932"/>
          </a:xfrm>
          <a:prstGeom prst="wedgeEllipseCallou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28FE11-FCDE-6749-8451-4BCEA27B33DE}"/>
              </a:ext>
            </a:extLst>
          </p:cNvPr>
          <p:cNvSpPr/>
          <p:nvPr/>
        </p:nvSpPr>
        <p:spPr>
          <a:xfrm>
            <a:off x="6804197" y="3105071"/>
            <a:ext cx="4572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Why does it run out of memory ?</a:t>
            </a:r>
            <a:endParaRPr lang="zh-CN" altLang="en-US" sz="2400"/>
          </a:p>
        </p:txBody>
      </p:sp>
      <p:sp>
        <p:nvSpPr>
          <p:cNvPr id="6" name="椭圆形标注 5">
            <a:extLst>
              <a:ext uri="{FF2B5EF4-FFF2-40B4-BE49-F238E27FC236}">
                <a16:creationId xmlns:a16="http://schemas.microsoft.com/office/drawing/2014/main" id="{CA07B0D4-6D27-BF4C-B7E2-9A6F2F756A1A}"/>
              </a:ext>
            </a:extLst>
          </p:cNvPr>
          <p:cNvSpPr/>
          <p:nvPr/>
        </p:nvSpPr>
        <p:spPr>
          <a:xfrm rot="10800000" flipV="1">
            <a:off x="945889" y="2862937"/>
            <a:ext cx="4796763" cy="945932"/>
          </a:xfrm>
          <a:prstGeom prst="wedgeEllipseCallou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1861A8-4E86-8146-AD3C-5030D548DE2B}"/>
              </a:ext>
            </a:extLst>
          </p:cNvPr>
          <p:cNvSpPr/>
          <p:nvPr/>
        </p:nvSpPr>
        <p:spPr>
          <a:xfrm>
            <a:off x="1313906" y="3109590"/>
            <a:ext cx="4060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Why is my program so slow ?</a:t>
            </a:r>
            <a:endParaRPr lang="zh-CN" altLang="en-US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11D018-6434-D146-8334-6DBC7FC3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3" y="4144317"/>
            <a:ext cx="3525910" cy="227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9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3DAC-E273-1B4E-BDDE-6AC199BD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S24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5FDC9-906B-0A45-ADE8-BD20F6A576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What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cards?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f(2)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problem</a:t>
                </a:r>
              </a:p>
              <a:p>
                <a:pPr lvl="1"/>
                <a:r>
                  <a:rPr kumimoji="1" lang="en-US" altLang="zh-CN" dirty="0"/>
                  <a:t>Enumerate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cases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verifications</a:t>
                </a:r>
              </a:p>
              <a:p>
                <a:r>
                  <a:rPr kumimoji="1" lang="en-US" altLang="zh-CN" dirty="0"/>
                  <a:t>How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about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cards?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f(3)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problem</a:t>
                </a:r>
              </a:p>
              <a:p>
                <a:pPr lvl="1"/>
                <a:r>
                  <a:rPr kumimoji="1" lang="en-US" altLang="zh-CN" dirty="0"/>
                  <a:t>Reduce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3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∗6∗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problems</a:t>
                </a:r>
              </a:p>
              <a:p>
                <a:r>
                  <a:rPr kumimoji="1" lang="en-US" altLang="zh-CN" dirty="0"/>
                  <a:t>How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about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cards?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f(4)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problem</a:t>
                </a:r>
              </a:p>
              <a:p>
                <a:pPr lvl="1"/>
                <a:r>
                  <a:rPr lang="en-US" altLang="zh-CN" dirty="0"/>
                  <a:t>4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∗6∗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problems</a:t>
                </a:r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5FDC9-906B-0A45-ADE8-BD20F6A576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786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A3AA3-E079-5B4F-BBD8-0DF29343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Mathematical models for running time</a:t>
            </a:r>
            <a:br>
              <a:rPr lang="en-US" altLang="zh-CN" dirty="0"/>
            </a:b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6AE781-67CD-0341-A48D-99BBEE342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4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Total running time: sum of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cost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frequency</a:t>
                </a:r>
                <a:r>
                  <a:rPr lang="en-US" altLang="zh-CN" dirty="0"/>
                  <a:t> for all operations.</a:t>
                </a:r>
              </a:p>
              <a:p>
                <a:pPr lvl="1"/>
                <a:r>
                  <a:rPr lang="en-US" altLang="zh-CN" dirty="0"/>
                  <a:t>Need to analyze program to determine set of operations.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Cost</a:t>
                </a:r>
                <a:r>
                  <a:rPr lang="en-US" altLang="zh-CN" dirty="0"/>
                  <a:t> depends on machine, compiler.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Frequency</a:t>
                </a:r>
                <a:r>
                  <a:rPr lang="en-US" altLang="zh-CN" dirty="0"/>
                  <a:t> depends on algorithm, input data.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6AE781-67CD-0341-A48D-99BBEE342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425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D596D83-0378-4D4F-AE3F-2D4937B8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442" y="3376363"/>
            <a:ext cx="4185455" cy="33450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6FC240A-15C8-4746-96D3-AA94EAF01574}"/>
              </a:ext>
            </a:extLst>
          </p:cNvPr>
          <p:cNvSpPr/>
          <p:nvPr/>
        </p:nvSpPr>
        <p:spPr>
          <a:xfrm>
            <a:off x="7063242" y="6131330"/>
            <a:ext cx="2816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Donald Knuth</a:t>
            </a:r>
          </a:p>
          <a:p>
            <a:r>
              <a:rPr lang="en-US" altLang="zh-CN" dirty="0">
                <a:latin typeface="Helvetica" pitchFamily="2" charset="0"/>
              </a:rPr>
              <a:t>1974 Turing Award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0EB6DF-3136-BD42-AC49-5AE13D59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434" y="3541828"/>
            <a:ext cx="1778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42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9A2A4-CCC0-E946-8B57-044F82A7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10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Types of analyses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24976-FE95-3542-B3FC-DED4AEE85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10" y="117835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Best case. </a:t>
            </a:r>
            <a:r>
              <a:rPr lang="en-US" altLang="zh-CN" dirty="0"/>
              <a:t>Lower bound on cost.</a:t>
            </a:r>
          </a:p>
          <a:p>
            <a:pPr lvl="1"/>
            <a:r>
              <a:rPr lang="en-US" altLang="zh-CN" dirty="0"/>
              <a:t>Determined by “easiest” input.</a:t>
            </a:r>
          </a:p>
          <a:p>
            <a:pPr lvl="1"/>
            <a:r>
              <a:rPr lang="en-US" altLang="zh-CN" dirty="0"/>
              <a:t>Provides a goal for all inputs.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Worst case. </a:t>
            </a:r>
            <a:r>
              <a:rPr lang="en-US" altLang="zh-CN" dirty="0"/>
              <a:t>Upper bound on cost.</a:t>
            </a:r>
          </a:p>
          <a:p>
            <a:pPr lvl="1"/>
            <a:r>
              <a:rPr lang="en-US" altLang="zh-CN" dirty="0"/>
              <a:t>Determined by “most difficult” input.</a:t>
            </a:r>
          </a:p>
          <a:p>
            <a:pPr lvl="1"/>
            <a:r>
              <a:rPr lang="en-US" altLang="zh-CN" dirty="0"/>
              <a:t>Provides a guarantee for all inputs.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Average case. </a:t>
            </a:r>
            <a:r>
              <a:rPr lang="en-US" altLang="zh-CN" dirty="0"/>
              <a:t>Expected cost for random input.</a:t>
            </a:r>
          </a:p>
          <a:p>
            <a:pPr lvl="1"/>
            <a:r>
              <a:rPr lang="en-US" altLang="zh-CN" dirty="0"/>
              <a:t>Need a model for “random” input.</a:t>
            </a:r>
          </a:p>
          <a:p>
            <a:pPr lvl="1"/>
            <a:r>
              <a:rPr lang="en-US" altLang="zh-CN" dirty="0"/>
              <a:t>Provides a way to predict performance.</a:t>
            </a:r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FBBA60-B99D-4745-B28A-39126DEBADDE}"/>
              </a:ext>
            </a:extLst>
          </p:cNvPr>
          <p:cNvSpPr/>
          <p:nvPr/>
        </p:nvSpPr>
        <p:spPr>
          <a:xfrm>
            <a:off x="7363144" y="1081880"/>
            <a:ext cx="4678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Ex 1. matrix </a:t>
            </a:r>
            <a:r>
              <a:rPr lang="en-US" altLang="zh-CN" dirty="0" err="1">
                <a:latin typeface="Helvetica" pitchFamily="2" charset="0"/>
              </a:rPr>
              <a:t>multilication</a:t>
            </a:r>
            <a:r>
              <a:rPr lang="en-US" altLang="zh-CN" dirty="0">
                <a:latin typeface="Helvetica" pitchFamily="2" charset="0"/>
              </a:rPr>
              <a:t>.</a:t>
            </a:r>
          </a:p>
          <a:p>
            <a:r>
              <a:rPr lang="en-US" altLang="zh-CN" dirty="0">
                <a:latin typeface="Helvetica" pitchFamily="2" charset="0"/>
              </a:rPr>
              <a:t>Best: ~   N</a:t>
            </a:r>
            <a:r>
              <a:rPr lang="en-US" altLang="zh-CN" baseline="30000" dirty="0">
                <a:latin typeface="Helvetica" pitchFamily="2" charset="0"/>
              </a:rPr>
              <a:t>3</a:t>
            </a:r>
          </a:p>
          <a:p>
            <a:r>
              <a:rPr lang="en-US" altLang="zh-CN" dirty="0">
                <a:latin typeface="Helvetica" pitchFamily="2" charset="0"/>
              </a:rPr>
              <a:t>Average: ~   N</a:t>
            </a:r>
            <a:r>
              <a:rPr lang="en-US" altLang="zh-CN" baseline="30000" dirty="0">
                <a:latin typeface="Helvetica" pitchFamily="2" charset="0"/>
              </a:rPr>
              <a:t>3</a:t>
            </a:r>
          </a:p>
          <a:p>
            <a:r>
              <a:rPr lang="en-US" altLang="zh-CN" dirty="0">
                <a:latin typeface="Helvetica" pitchFamily="2" charset="0"/>
              </a:rPr>
              <a:t>Worst: ~   N</a:t>
            </a:r>
            <a:r>
              <a:rPr lang="en-US" altLang="zh-CN" baseline="30000" dirty="0">
                <a:latin typeface="Helvetica" pitchFamily="2" charset="0"/>
              </a:rPr>
              <a:t>3</a:t>
            </a:r>
            <a:endParaRPr lang="en-US" altLang="zh-CN" baseline="30000" dirty="0">
              <a:effectLst/>
              <a:latin typeface="Helvetica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B5F2DA-1DA1-2249-A340-888F7AC8304D}"/>
              </a:ext>
            </a:extLst>
          </p:cNvPr>
          <p:cNvSpPr/>
          <p:nvPr/>
        </p:nvSpPr>
        <p:spPr>
          <a:xfrm>
            <a:off x="7363144" y="2559208"/>
            <a:ext cx="3678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Ex 2. Compares for binary search.</a:t>
            </a:r>
          </a:p>
          <a:p>
            <a:r>
              <a:rPr lang="en-US" altLang="zh-CN" dirty="0">
                <a:latin typeface="Helvetica" pitchFamily="2" charset="0"/>
              </a:rPr>
              <a:t>Best: ~ 1</a:t>
            </a:r>
          </a:p>
          <a:p>
            <a:r>
              <a:rPr lang="en-US" altLang="zh-CN" dirty="0">
                <a:latin typeface="Helvetica" pitchFamily="2" charset="0"/>
              </a:rPr>
              <a:t>Average: ~ lg N</a:t>
            </a:r>
          </a:p>
          <a:p>
            <a:r>
              <a:rPr lang="en-US" altLang="zh-CN" dirty="0">
                <a:latin typeface="Helvetica" pitchFamily="2" charset="0"/>
              </a:rPr>
              <a:t>Worst: ~ lg N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5938DE-6539-6F49-AEA8-6F828DA0DDB6}"/>
              </a:ext>
            </a:extLst>
          </p:cNvPr>
          <p:cNvSpPr/>
          <p:nvPr/>
        </p:nvSpPr>
        <p:spPr>
          <a:xfrm>
            <a:off x="714910" y="5529691"/>
            <a:ext cx="8090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4081"/>
                </a:solidFill>
                <a:latin typeface="Helvetica" pitchFamily="2" charset="0"/>
              </a:rPr>
              <a:t>Upper bound. </a:t>
            </a:r>
            <a:r>
              <a:rPr lang="en-US" altLang="zh-CN" dirty="0">
                <a:latin typeface="Helvetica" pitchFamily="2" charset="0"/>
              </a:rPr>
              <a:t>Performance guarantee of algorithm for any input.</a:t>
            </a:r>
          </a:p>
          <a:p>
            <a:r>
              <a:rPr lang="en-US" altLang="zh-CN" dirty="0">
                <a:solidFill>
                  <a:srgbClr val="004081"/>
                </a:solidFill>
                <a:latin typeface="Helvetica" pitchFamily="2" charset="0"/>
              </a:rPr>
              <a:t>Lower bound. </a:t>
            </a:r>
            <a:r>
              <a:rPr lang="en-US" altLang="zh-CN" dirty="0">
                <a:latin typeface="Helvetica" pitchFamily="2" charset="0"/>
              </a:rPr>
              <a:t>Proof that no algorithm can do better.</a:t>
            </a:r>
          </a:p>
          <a:p>
            <a:r>
              <a:rPr lang="en-US" altLang="zh-CN" dirty="0">
                <a:solidFill>
                  <a:srgbClr val="004081"/>
                </a:solidFill>
                <a:latin typeface="Helvetica" pitchFamily="2" charset="0"/>
              </a:rPr>
              <a:t>Optimal algorithm. </a:t>
            </a:r>
            <a:r>
              <a:rPr lang="en-US" altLang="zh-CN" dirty="0">
                <a:latin typeface="Helvetica" pitchFamily="2" charset="0"/>
              </a:rPr>
              <a:t>Lower bound = upper bound (to within a constant factor).</a:t>
            </a:r>
            <a:endParaRPr lang="en-US" altLang="zh-CN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58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3E8EC-815A-C94A-94F9-C217F481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Commonly-used notations in the theory of algorithms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F840BE7-0EE4-AD4D-A427-459A12E749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23083" y="1977476"/>
              <a:ext cx="9064090" cy="4099688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49251880"/>
                        </a:ext>
                      </a:extLst>
                    </a:gridCol>
                    <a:gridCol w="2054831">
                      <a:extLst>
                        <a:ext uri="{9D8B030D-6E8A-4147-A177-3AD203B41FA5}">
                          <a16:colId xmlns:a16="http://schemas.microsoft.com/office/drawing/2014/main" val="3124727566"/>
                        </a:ext>
                      </a:extLst>
                    </a:gridCol>
                    <a:gridCol w="1196369">
                      <a:extLst>
                        <a:ext uri="{9D8B030D-6E8A-4147-A177-3AD203B41FA5}">
                          <a16:colId xmlns:a16="http://schemas.microsoft.com/office/drawing/2014/main" val="1007409011"/>
                        </a:ext>
                      </a:extLst>
                    </a:gridCol>
                    <a:gridCol w="2533150">
                      <a:extLst>
                        <a:ext uri="{9D8B030D-6E8A-4147-A177-3AD203B41FA5}">
                          <a16:colId xmlns:a16="http://schemas.microsoft.com/office/drawing/2014/main" val="2966604387"/>
                        </a:ext>
                      </a:extLst>
                    </a:gridCol>
                    <a:gridCol w="1654140">
                      <a:extLst>
                        <a:ext uri="{9D8B030D-6E8A-4147-A177-3AD203B41FA5}">
                          <a16:colId xmlns:a16="http://schemas.microsoft.com/office/drawing/2014/main" val="74990256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provides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example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shorthand for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used to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7809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0" dirty="0"/>
                            <a:t>Big Theta</a:t>
                          </a:r>
                          <a:endParaRPr lang="zh-CN" alt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asymptotic</a:t>
                          </a:r>
                        </a:p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order of growth</a:t>
                          </a: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classify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algorithms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3060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Big Oh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smaller</a:t>
                          </a: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develop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Upper bounds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9582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Big Omega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larger</a:t>
                          </a: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develop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Lower bounds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458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F840BE7-0EE4-AD4D-A427-459A12E749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033209"/>
                  </p:ext>
                </p:extLst>
              </p:nvPr>
            </p:nvGraphicFramePr>
            <p:xfrm>
              <a:off x="1323083" y="1977476"/>
              <a:ext cx="9064090" cy="4099688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49251880"/>
                        </a:ext>
                      </a:extLst>
                    </a:gridCol>
                    <a:gridCol w="2054831">
                      <a:extLst>
                        <a:ext uri="{9D8B030D-6E8A-4147-A177-3AD203B41FA5}">
                          <a16:colId xmlns:a16="http://schemas.microsoft.com/office/drawing/2014/main" val="3124727566"/>
                        </a:ext>
                      </a:extLst>
                    </a:gridCol>
                    <a:gridCol w="1196369">
                      <a:extLst>
                        <a:ext uri="{9D8B030D-6E8A-4147-A177-3AD203B41FA5}">
                          <a16:colId xmlns:a16="http://schemas.microsoft.com/office/drawing/2014/main" val="1007409011"/>
                        </a:ext>
                      </a:extLst>
                    </a:gridCol>
                    <a:gridCol w="2533150">
                      <a:extLst>
                        <a:ext uri="{9D8B030D-6E8A-4147-A177-3AD203B41FA5}">
                          <a16:colId xmlns:a16="http://schemas.microsoft.com/office/drawing/2014/main" val="2966604387"/>
                        </a:ext>
                      </a:extLst>
                    </a:gridCol>
                    <a:gridCol w="1654140">
                      <a:extLst>
                        <a:ext uri="{9D8B030D-6E8A-4147-A177-3AD203B41FA5}">
                          <a16:colId xmlns:a16="http://schemas.microsoft.com/office/drawing/2014/main" val="7499025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notation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provides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example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shorthand for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used to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7809305"/>
                      </a:ext>
                    </a:extLst>
                  </a:tr>
                  <a:tr h="1271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0" dirty="0"/>
                            <a:t>Big Theta</a:t>
                          </a:r>
                          <a:endParaRPr lang="zh-CN" alt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asymptotic</a:t>
                          </a:r>
                        </a:p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order of growth</a:t>
                          </a: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8511" t="-40000" r="-352128" b="-1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92000" t="-40000" r="-65500" b="-1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classify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algorithms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306086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Big Oh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9012" t="-148936" r="-262346" b="-10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8511" t="-148936" r="-352128" b="-10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92000" t="-148936" r="-65500" b="-10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develop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Upper bounds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9582144"/>
                      </a:ext>
                    </a:extLst>
                  </a:tr>
                  <a:tr h="12741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Big Omega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9012" t="-231683" r="-2623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8511" t="-231683" r="-35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92000" t="-231683" r="-65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develop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Lower bounds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4586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07632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1EFD96-D135-F842-9BD0-77C5090D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S24 game time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159AC4F-7A23-964F-B982-41F9398C4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=4∗6∗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6∗3∗6∗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∗6∗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Prove S24 is NP</a:t>
                </a:r>
              </a:p>
              <a:p>
                <a:r>
                  <a:rPr lang="en-US" altLang="zh-CN" dirty="0"/>
                  <a:t>Prove S24 is NP-C ?</a:t>
                </a:r>
              </a:p>
              <a:p>
                <a:pPr lvl="1"/>
                <a:r>
                  <a:rPr lang="en-US" altLang="zh-CN" dirty="0"/>
                  <a:t>S24(n) likely can be P-converted to SAT(</a:t>
                </a:r>
                <a:r>
                  <a:rPr lang="en-US" altLang="zh-CN" dirty="0" err="1"/>
                  <a:t>n+m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159AC4F-7A23-964F-B982-41F9398C4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797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3B887-BE2A-444C-97FD-E8801D71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Memory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E66D77-A6C9-8E41-A3A3-A1DC92288DD2}"/>
              </a:ext>
            </a:extLst>
          </p:cNvPr>
          <p:cNvSpPr/>
          <p:nvPr/>
        </p:nvSpPr>
        <p:spPr>
          <a:xfrm>
            <a:off x="993168" y="178087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4081"/>
                </a:solidFill>
                <a:latin typeface="Helvetica" pitchFamily="2" charset="0"/>
              </a:rPr>
              <a:t>Bit. </a:t>
            </a:r>
            <a:r>
              <a:rPr lang="en-US" altLang="zh-CN" sz="2400" dirty="0">
                <a:latin typeface="Helvetica" pitchFamily="2" charset="0"/>
              </a:rPr>
              <a:t>0 or 1.</a:t>
            </a:r>
          </a:p>
          <a:p>
            <a:r>
              <a:rPr lang="en-US" altLang="zh-CN" sz="2400" dirty="0">
                <a:solidFill>
                  <a:srgbClr val="004081"/>
                </a:solidFill>
                <a:latin typeface="Helvetica" pitchFamily="2" charset="0"/>
              </a:rPr>
              <a:t>Byte. </a:t>
            </a:r>
            <a:r>
              <a:rPr lang="en-US" altLang="zh-CN" sz="2400" dirty="0">
                <a:latin typeface="Helvetica" pitchFamily="2" charset="0"/>
              </a:rPr>
              <a:t>8 bits.</a:t>
            </a:r>
          </a:p>
          <a:p>
            <a:r>
              <a:rPr lang="en-US" altLang="zh-CN" sz="2400" dirty="0">
                <a:solidFill>
                  <a:srgbClr val="004081"/>
                </a:solidFill>
                <a:latin typeface="Helvetica" pitchFamily="2" charset="0"/>
              </a:rPr>
              <a:t>Megabyte (MB). </a:t>
            </a:r>
            <a:r>
              <a:rPr lang="en-US" altLang="zh-CN" sz="2400" dirty="0">
                <a:latin typeface="Helvetica" pitchFamily="2" charset="0"/>
              </a:rPr>
              <a:t>1 million or 2</a:t>
            </a:r>
            <a:r>
              <a:rPr lang="en-US" altLang="zh-CN" sz="2400" baseline="30000" dirty="0">
                <a:latin typeface="Helvetica" pitchFamily="2" charset="0"/>
              </a:rPr>
              <a:t>20</a:t>
            </a:r>
            <a:r>
              <a:rPr lang="en-US" altLang="zh-CN" sz="2400" dirty="0">
                <a:latin typeface="Helvetica" pitchFamily="2" charset="0"/>
              </a:rPr>
              <a:t> bytes.</a:t>
            </a:r>
          </a:p>
          <a:p>
            <a:r>
              <a:rPr lang="en-US" altLang="zh-CN" sz="2400" dirty="0">
                <a:solidFill>
                  <a:srgbClr val="004081"/>
                </a:solidFill>
                <a:latin typeface="Helvetica" pitchFamily="2" charset="0"/>
              </a:rPr>
              <a:t>Gigabyte (GB). </a:t>
            </a:r>
            <a:r>
              <a:rPr lang="en-US" altLang="zh-CN" sz="2400" dirty="0">
                <a:latin typeface="Helvetica" pitchFamily="2" charset="0"/>
              </a:rPr>
              <a:t>1 billion or 2</a:t>
            </a:r>
            <a:r>
              <a:rPr lang="en-US" altLang="zh-CN" sz="2400" baseline="30000" dirty="0">
                <a:latin typeface="Helvetica" pitchFamily="2" charset="0"/>
              </a:rPr>
              <a:t>30</a:t>
            </a:r>
            <a:r>
              <a:rPr lang="en-US" altLang="zh-CN" sz="2400" dirty="0">
                <a:latin typeface="Helvetica" pitchFamily="2" charset="0"/>
              </a:rPr>
              <a:t> bytes.</a:t>
            </a:r>
            <a:endParaRPr lang="en-US" altLang="zh-CN" sz="2400" dirty="0">
              <a:effectLst/>
              <a:latin typeface="Helvetica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100ED5-122D-9F4B-8F00-8421A500AE8C}"/>
              </a:ext>
            </a:extLst>
          </p:cNvPr>
          <p:cNvSpPr/>
          <p:nvPr/>
        </p:nvSpPr>
        <p:spPr>
          <a:xfrm>
            <a:off x="993168" y="4051460"/>
            <a:ext cx="93220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4081"/>
                </a:solidFill>
                <a:latin typeface="Helvetica" pitchFamily="2" charset="0"/>
              </a:rPr>
              <a:t>For 1D random walk problem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4081"/>
                </a:solidFill>
                <a:latin typeface="Helvetica" pitchFamily="2" charset="0"/>
              </a:rPr>
              <a:t>Record by trials: need tries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4081"/>
                </a:solidFill>
                <a:latin typeface="Helvetica" pitchFamily="2" charset="0"/>
              </a:rPr>
              <a:t>Record by distance: need n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4081"/>
                </a:solidFill>
                <a:latin typeface="Helvetica" pitchFamily="2" charset="0"/>
              </a:rPr>
              <a:t>Sort 1K records is totally different problem from sort 1T records in algorithmic view!</a:t>
            </a:r>
            <a:endParaRPr lang="en-US" altLang="zh-CN" sz="2400" dirty="0">
              <a:effectLst/>
              <a:latin typeface="Helvetica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60D64F-C17B-254D-8FB9-7A9477D0B0BC}"/>
              </a:ext>
            </a:extLst>
          </p:cNvPr>
          <p:cNvSpPr/>
          <p:nvPr/>
        </p:nvSpPr>
        <p:spPr>
          <a:xfrm>
            <a:off x="3542105" y="178087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77211B"/>
                </a:solidFill>
                <a:latin typeface="Helvetica" pitchFamily="2" charset="0"/>
              </a:rPr>
              <a:t>NIST</a:t>
            </a:r>
            <a:endParaRPr lang="en-US" altLang="zh-CN" dirty="0">
              <a:solidFill>
                <a:srgbClr val="77211B"/>
              </a:solidFill>
              <a:effectLst/>
              <a:latin typeface="Helvetica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79FEA7-EDE6-3647-AF4D-2B351404368E}"/>
              </a:ext>
            </a:extLst>
          </p:cNvPr>
          <p:cNvSpPr/>
          <p:nvPr/>
        </p:nvSpPr>
        <p:spPr>
          <a:xfrm>
            <a:off x="4421739" y="178087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77211B"/>
                </a:solidFill>
                <a:latin typeface="Helvetica" pitchFamily="2" charset="0"/>
              </a:rPr>
              <a:t>most computer scientists</a:t>
            </a:r>
            <a:endParaRPr lang="en-US" altLang="zh-CN" dirty="0">
              <a:solidFill>
                <a:srgbClr val="77211B"/>
              </a:solidFill>
              <a:effectLst/>
              <a:latin typeface="Helvetica" pitchFamily="2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9B18CE4-3CB7-4F42-A792-7BFABD15ED6C}"/>
              </a:ext>
            </a:extLst>
          </p:cNvPr>
          <p:cNvCxnSpPr/>
          <p:nvPr/>
        </p:nvCxnSpPr>
        <p:spPr>
          <a:xfrm>
            <a:off x="3897330" y="2150204"/>
            <a:ext cx="0" cy="4154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AA61DCA-F327-1645-B1DF-539922F9B254}"/>
              </a:ext>
            </a:extLst>
          </p:cNvPr>
          <p:cNvCxnSpPr/>
          <p:nvPr/>
        </p:nvCxnSpPr>
        <p:spPr>
          <a:xfrm>
            <a:off x="5467564" y="2150204"/>
            <a:ext cx="0" cy="4154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0A6C99E-229B-DA4C-A511-27348B79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672" y="1204754"/>
            <a:ext cx="2943887" cy="23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416EB-A4AA-E746-93D3-7E48FE26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276D65-B8C5-D649-966E-A6270EAA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S24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 presented in Homework3.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Improve your above solution.  What is the time complexity for the improved version?</a:t>
            </a:r>
          </a:p>
          <a:p>
            <a:r>
              <a:rPr kumimoji="1" lang="en-US" altLang="zh-CN" dirty="0"/>
              <a:t>Can you identify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fastest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S24 (4 cards)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94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15A0E-2927-0E4E-AA62-8232C3A8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is computational thinking?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4BAAD-A02B-D142-AC13-5D64DEB58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 high-level cognitive process that allows us to think </a:t>
            </a:r>
            <a:r>
              <a:rPr lang="en" altLang="zh-CN" dirty="0">
                <a:solidFill>
                  <a:srgbClr val="FF0000"/>
                </a:solidFill>
              </a:rPr>
              <a:t>scientifically</a:t>
            </a:r>
            <a:r>
              <a:rPr lang="en" altLang="zh-CN" dirty="0"/>
              <a:t> (not just but mainly computationally) when solving problems. </a:t>
            </a:r>
          </a:p>
          <a:p>
            <a:r>
              <a:rPr lang="en-US" altLang="zh-CN" dirty="0"/>
              <a:t>Wing, J.M. (2006). Computational thinking. Communications of the ACM, 49(3), 33-35.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041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爆炸形 1 3"/>
          <p:cNvSpPr/>
          <p:nvPr/>
        </p:nvSpPr>
        <p:spPr>
          <a:xfrm>
            <a:off x="4223792" y="1700808"/>
            <a:ext cx="2880320" cy="129614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 real world problem</a:t>
            </a:r>
            <a:endParaRPr lang="zh-CN" altLang="en-US" dirty="0"/>
          </a:p>
        </p:txBody>
      </p:sp>
      <p:sp>
        <p:nvSpPr>
          <p:cNvPr id="5" name="缺角矩形 4"/>
          <p:cNvSpPr/>
          <p:nvPr/>
        </p:nvSpPr>
        <p:spPr>
          <a:xfrm>
            <a:off x="4727848" y="4005064"/>
            <a:ext cx="1872208" cy="720080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Modeled problem</a:t>
            </a:r>
            <a:endParaRPr lang="zh-CN" altLang="en-US" dirty="0"/>
          </a:p>
        </p:txBody>
      </p:sp>
      <p:sp>
        <p:nvSpPr>
          <p:cNvPr id="6" name="下箭头 5"/>
          <p:cNvSpPr/>
          <p:nvPr/>
        </p:nvSpPr>
        <p:spPr>
          <a:xfrm>
            <a:off x="4511824" y="2996952"/>
            <a:ext cx="2304256" cy="9361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modeling</a:t>
            </a:r>
            <a:endParaRPr lang="zh-CN" altLang="en-US" dirty="0"/>
          </a:p>
        </p:txBody>
      </p:sp>
      <p:sp>
        <p:nvSpPr>
          <p:cNvPr id="7" name="上箭头 6"/>
          <p:cNvSpPr/>
          <p:nvPr/>
        </p:nvSpPr>
        <p:spPr>
          <a:xfrm>
            <a:off x="4727848" y="4797152"/>
            <a:ext cx="1800200" cy="1440160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Solving</a:t>
            </a:r>
          </a:p>
          <a:p>
            <a:pPr algn="ctr"/>
            <a:r>
              <a:rPr lang="en-US" altLang="zh-CN" dirty="0"/>
              <a:t>techs</a:t>
            </a:r>
            <a:endParaRPr lang="zh-CN" altLang="en-US" dirty="0"/>
          </a:p>
        </p:txBody>
      </p:sp>
      <p:sp>
        <p:nvSpPr>
          <p:cNvPr id="9" name="线形标注 1 8"/>
          <p:cNvSpPr/>
          <p:nvPr/>
        </p:nvSpPr>
        <p:spPr>
          <a:xfrm>
            <a:off x="7896200" y="2996952"/>
            <a:ext cx="1584176" cy="576064"/>
          </a:xfrm>
          <a:prstGeom prst="borderCallout1">
            <a:avLst>
              <a:gd name="adj1" fmla="val 18750"/>
              <a:gd name="adj2" fmla="val -8333"/>
              <a:gd name="adj3" fmla="val 233137"/>
              <a:gd name="adj4" fmla="val -81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Math-oriented</a:t>
            </a:r>
            <a:endParaRPr lang="zh-CN" altLang="en-US" dirty="0"/>
          </a:p>
        </p:txBody>
      </p:sp>
      <p:sp>
        <p:nvSpPr>
          <p:cNvPr id="10" name="线形标注 1 9"/>
          <p:cNvSpPr/>
          <p:nvPr/>
        </p:nvSpPr>
        <p:spPr>
          <a:xfrm>
            <a:off x="7896200" y="4221088"/>
            <a:ext cx="1728192" cy="576064"/>
          </a:xfrm>
          <a:prstGeom prst="borderCallout1">
            <a:avLst>
              <a:gd name="adj1" fmla="val 18750"/>
              <a:gd name="adj2" fmla="val -8333"/>
              <a:gd name="adj3" fmla="val 25197"/>
              <a:gd name="adj4" fmla="val -73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Comp-oriented</a:t>
            </a:r>
            <a:endParaRPr lang="zh-CN" altLang="en-US" dirty="0"/>
          </a:p>
        </p:txBody>
      </p:sp>
      <p:sp>
        <p:nvSpPr>
          <p:cNvPr id="11" name="线形标注 1 10"/>
          <p:cNvSpPr/>
          <p:nvPr/>
        </p:nvSpPr>
        <p:spPr>
          <a:xfrm>
            <a:off x="7968208" y="5301208"/>
            <a:ext cx="1584176" cy="576064"/>
          </a:xfrm>
          <a:prstGeom prst="borderCallout1">
            <a:avLst>
              <a:gd name="adj1" fmla="val 18750"/>
              <a:gd name="adj2" fmla="val -8333"/>
              <a:gd name="adj3" fmla="val -157345"/>
              <a:gd name="adj4" fmla="val -86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????-oriented</a:t>
            </a: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we solve real world problems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809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BA579-C5C2-464E-8D20-EE8A4015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 example: 1D random walk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FA833C-DA38-4646-AF77-B20BDFCF4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CN" dirty="0"/>
              <a:t>1D random walk</a:t>
            </a:r>
          </a:p>
          <a:p>
            <a:pPr lvl="1"/>
            <a:r>
              <a:rPr kumimoji="1" lang="en-US" altLang="zh-CN" dirty="0"/>
              <a:t>Coin head/tail: up/down 1 step</a:t>
            </a:r>
          </a:p>
          <a:p>
            <a:pPr lvl="1"/>
            <a:r>
              <a:rPr kumimoji="1" lang="en-US" altLang="zh-CN" dirty="0"/>
              <a:t>When walking long N steps</a:t>
            </a:r>
          </a:p>
          <a:p>
            <a:pPr lvl="1"/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far</a:t>
            </a:r>
            <a:r>
              <a:rPr kumimoji="1" lang="zh-CN" altLang="en-US" dirty="0"/>
              <a:t> 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original ?</a:t>
            </a:r>
          </a:p>
          <a:p>
            <a:pPr lvl="1"/>
            <a:r>
              <a:rPr kumimoji="1" lang="en-US" altLang="zh-CN" dirty="0"/>
              <a:t>0?</a:t>
            </a:r>
            <a:endParaRPr kumimoji="1" lang="zh-CN" altLang="en-US" dirty="0"/>
          </a:p>
          <a:p>
            <a:endParaRPr lang="zh-CN" altLang="en-US" dirty="0"/>
          </a:p>
        </p:txBody>
      </p:sp>
      <p:pic>
        <p:nvPicPr>
          <p:cNvPr id="4" name="Picture 2" descr="Image result for stairs">
            <a:extLst>
              <a:ext uri="{FF2B5EF4-FFF2-40B4-BE49-F238E27FC236}">
                <a16:creationId xmlns:a16="http://schemas.microsoft.com/office/drawing/2014/main" id="{C56E8589-DF05-F343-9038-D16DE4B1F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85" y="2515553"/>
            <a:ext cx="4506351" cy="366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46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64F8D-E8F4-8849-9393-DE8B2477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1D random walk computational thinking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7FE99-7E37-A64B-B219-485F89DC8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Simulate one trial</a:t>
            </a:r>
          </a:p>
          <a:p>
            <a:r>
              <a:rPr kumimoji="1" lang="en-US" altLang="zh-CN" dirty="0"/>
              <a:t>Do much trials</a:t>
            </a:r>
          </a:p>
          <a:p>
            <a:r>
              <a:rPr kumimoji="1" lang="en-US" altLang="zh-CN" dirty="0"/>
              <a:t>Record distance of each trial</a:t>
            </a:r>
          </a:p>
          <a:p>
            <a:r>
              <a:rPr kumimoji="1" lang="en-US" altLang="zh-CN" dirty="0"/>
              <a:t>Collect and calculate the average distance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15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BBAA3-953A-2A4F-AB9C-D4DA98C2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Computational steps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8A5AAC-4749-CA4E-8259-924B4983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" altLang="zh-CN" b="1" dirty="0"/>
              <a:t>Analysis.</a:t>
            </a:r>
            <a:r>
              <a:rPr lang="en" altLang="zh-CN" dirty="0"/>
              <a:t> When solving a problem, you always have to analyze the problem thoroughly beforehand.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" altLang="zh-CN" b="1" dirty="0"/>
              <a:t>Abstraction.</a:t>
            </a:r>
            <a:r>
              <a:rPr lang="en" altLang="zh-CN" dirty="0"/>
              <a:t> The second step is to know how to formulate the problem. What’s actually happening? Is there a pattern? What strategy can I design? What comes to mind from past experiences related to this same situation?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" altLang="zh-CN" b="1" dirty="0"/>
              <a:t>Expression of the solution or proposal.</a:t>
            </a:r>
            <a:r>
              <a:rPr lang="en" altLang="zh-CN" dirty="0"/>
              <a:t> After mentally designing the strategy you need to follow, it’s time to apply it and test it.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" altLang="zh-CN" b="1" dirty="0"/>
              <a:t>Evaluation.</a:t>
            </a:r>
            <a:r>
              <a:rPr lang="en" altLang="zh-CN" dirty="0"/>
              <a:t> After the execution, it’s time to evaluate. Did I get the desired result or can I improve it in any way?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" altLang="zh-CN" b="1" dirty="0"/>
              <a:t>Generalize and transfer.</a:t>
            </a:r>
            <a:r>
              <a:rPr lang="en" altLang="zh-CN" dirty="0"/>
              <a:t> When evaluating the success of what you’ve obtained, you can use what you’ve developed to apply it to other areas.</a:t>
            </a:r>
          </a:p>
        </p:txBody>
      </p:sp>
    </p:spTree>
    <p:extLst>
      <p:ext uri="{BB962C8B-B14F-4D97-AF65-F5344CB8AC3E}">
        <p14:creationId xmlns:p14="http://schemas.microsoft.com/office/powerpoint/2010/main" val="128526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67A6C-43B2-794D-9052-7F1BAA5D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cap="all" dirty="0"/>
              <a:t>1</a:t>
            </a:r>
            <a:r>
              <a:rPr lang="zh-CN" altLang="en-US" b="1" cap="all" dirty="0"/>
              <a:t>、</a:t>
            </a:r>
            <a:r>
              <a:rPr lang="en" altLang="zh-CN" b="1" cap="all" dirty="0"/>
              <a:t>Define modeled QUESTIONS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A96F1-AF8C-B545-99E0-4C3EA95C7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Think through the scope and details of the problem, defining manageable questions to tackle. Identify the information you have or will need to obtain in order to solve the problem.</a:t>
            </a:r>
          </a:p>
          <a:p>
            <a:r>
              <a:rPr lang="en" altLang="zh-CN" dirty="0"/>
              <a:t>For 1D random walk problem, naïve and brute force solution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049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9B7AF-907F-114C-B7AB-5605272B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cap="all" dirty="0"/>
              <a:t>2</a:t>
            </a:r>
            <a:r>
              <a:rPr lang="zh-CN" altLang="en-US" b="1" cap="all" dirty="0"/>
              <a:t>、</a:t>
            </a:r>
            <a:r>
              <a:rPr lang="en" altLang="zh-CN" b="1" cap="all" dirty="0"/>
              <a:t>ABSTRACT</a:t>
            </a:r>
            <a:r>
              <a:rPr lang="zh-CN" altLang="en-US" b="1" cap="all" dirty="0"/>
              <a:t> </a:t>
            </a:r>
            <a:r>
              <a:rPr lang="en" altLang="zh-CN" b="1" cap="all" dirty="0"/>
              <a:t>TO COMPUTABLE FORM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6DCDB-1800-8A47-BBDB-33EB20BA1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Transform the question into an abstract precise form, such as code, diagrams or algorithms ready for computation. Choose the concepts and tools to use to derive a solution.</a:t>
            </a:r>
          </a:p>
          <a:p>
            <a:r>
              <a:rPr kumimoji="1" lang="en" altLang="zh-CN" dirty="0"/>
              <a:t>For 1D random walk problem: algorithm design</a:t>
            </a:r>
          </a:p>
          <a:p>
            <a:pPr lvl="1"/>
            <a:r>
              <a:rPr kumimoji="1" lang="en-US" altLang="zh-CN" dirty="0"/>
              <a:t>Simulate one trial</a:t>
            </a:r>
          </a:p>
          <a:p>
            <a:pPr lvl="1"/>
            <a:r>
              <a:rPr kumimoji="1" lang="en-US" altLang="zh-CN" dirty="0"/>
              <a:t>Repeat and record enough trials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71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57243</TotalTime>
  <Words>1353</Words>
  <Application>Microsoft Macintosh PowerPoint</Application>
  <PresentationFormat>宽屏</PresentationFormat>
  <Paragraphs>209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Arial</vt:lpstr>
      <vt:lpstr>Cambria Math</vt:lpstr>
      <vt:lpstr>Helvetica</vt:lpstr>
      <vt:lpstr>Office 主题​​</vt:lpstr>
      <vt:lpstr>Topics of this course</vt:lpstr>
      <vt:lpstr>Lecture 4: computational thinking &amp; Algorithm</vt:lpstr>
      <vt:lpstr>What is computational thinking?</vt:lpstr>
      <vt:lpstr>How we solve real world problems</vt:lpstr>
      <vt:lpstr>An example: 1D random walk</vt:lpstr>
      <vt:lpstr>1D random walk computational thinking</vt:lpstr>
      <vt:lpstr>Computational steps</vt:lpstr>
      <vt:lpstr>1、Define modeled QUESTIONS</vt:lpstr>
      <vt:lpstr>2、ABSTRACT TO COMPUTABLE FORM</vt:lpstr>
      <vt:lpstr>3、COMPUTE ANSWERS</vt:lpstr>
      <vt:lpstr>4、INTERPRET RESULTS</vt:lpstr>
      <vt:lpstr>The characteristics of computational thinking</vt:lpstr>
      <vt:lpstr>Computational thinking and computing technology.</vt:lpstr>
      <vt:lpstr>Computational thinking is and is not</vt:lpstr>
      <vt:lpstr>Rephrase computational thinking</vt:lpstr>
      <vt:lpstr>What is algorithm?</vt:lpstr>
      <vt:lpstr>What is algorithm: important features</vt:lpstr>
      <vt:lpstr>CS and algorithm</vt:lpstr>
      <vt:lpstr>How to evaluate an algorithm?</vt:lpstr>
      <vt:lpstr>Reasons to analyze algorithms</vt:lpstr>
      <vt:lpstr>Some algorithmic successes</vt:lpstr>
      <vt:lpstr>The challenge</vt:lpstr>
      <vt:lpstr>Algorithm of S24 game</vt:lpstr>
      <vt:lpstr>Mathematical models for running time </vt:lpstr>
      <vt:lpstr>Types of analyses</vt:lpstr>
      <vt:lpstr>Commonly-used notations in the theory of algorithms</vt:lpstr>
      <vt:lpstr>S24 game time analysis</vt:lpstr>
      <vt:lpstr>Memory</vt:lpstr>
      <vt:lpstr>Home work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</dc:title>
  <dc:creator>lenWin</dc:creator>
  <cp:lastModifiedBy>lenny lv</cp:lastModifiedBy>
  <cp:revision>37</cp:revision>
  <dcterms:created xsi:type="dcterms:W3CDTF">2021-05-31T01:31:36Z</dcterms:created>
  <dcterms:modified xsi:type="dcterms:W3CDTF">2021-11-14T01:44:30Z</dcterms:modified>
</cp:coreProperties>
</file>